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5016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7731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474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903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1222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8518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434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618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1650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57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262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52266F8-C4CB-4C58-BC1E-4C47D2E233C0}" type="datetimeFigureOut">
              <a:rPr lang="en-IN" smtClean="0"/>
              <a:t>25-06-2020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8C88972-7330-4314-B539-816C1728CBA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83691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RESPIRATORY MICROSCOPY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793" cy="22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225572"/>
            <a:ext cx="11753849" cy="62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Alveolar duct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11363"/>
            <a:ext cx="11277599" cy="4846637"/>
          </a:xfrm>
        </p:spPr>
      </p:pic>
    </p:spTree>
    <p:extLst>
      <p:ext uri="{BB962C8B-B14F-4D97-AF65-F5344CB8AC3E}">
        <p14:creationId xmlns:p14="http://schemas.microsoft.com/office/powerpoint/2010/main" val="146037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Structure of bronchiole</a:t>
            </a:r>
            <a:endParaRPr lang="en-IN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011363"/>
            <a:ext cx="11210924" cy="4741862"/>
          </a:xfrm>
        </p:spPr>
      </p:pic>
    </p:spTree>
    <p:extLst>
      <p:ext uri="{BB962C8B-B14F-4D97-AF65-F5344CB8AC3E}">
        <p14:creationId xmlns:p14="http://schemas.microsoft.com/office/powerpoint/2010/main" val="8909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Section of bronchiole of cat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2011363"/>
            <a:ext cx="11429999" cy="4665662"/>
          </a:xfrm>
        </p:spPr>
      </p:pic>
    </p:spTree>
    <p:extLst>
      <p:ext uri="{BB962C8B-B14F-4D97-AF65-F5344CB8AC3E}">
        <p14:creationId xmlns:p14="http://schemas.microsoft.com/office/powerpoint/2010/main" val="5326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Structure of alveoli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011363"/>
            <a:ext cx="10906125" cy="4656137"/>
          </a:xfrm>
        </p:spPr>
      </p:pic>
    </p:spTree>
    <p:extLst>
      <p:ext uri="{BB962C8B-B14F-4D97-AF65-F5344CB8AC3E}">
        <p14:creationId xmlns:p14="http://schemas.microsoft.com/office/powerpoint/2010/main" val="36987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Structure of alveolar duct of sheep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011363"/>
            <a:ext cx="11353800" cy="4598987"/>
          </a:xfrm>
        </p:spPr>
      </p:pic>
    </p:spTree>
    <p:extLst>
      <p:ext uri="{BB962C8B-B14F-4D97-AF65-F5344CB8AC3E}">
        <p14:creationId xmlns:p14="http://schemas.microsoft.com/office/powerpoint/2010/main" val="21036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/>
              <a:t>Section of bronchial cartilage</a:t>
            </a:r>
            <a:endParaRPr lang="en-IN" sz="2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2011363"/>
            <a:ext cx="11401425" cy="4598987"/>
          </a:xfrm>
        </p:spPr>
      </p:pic>
    </p:spTree>
    <p:extLst>
      <p:ext uri="{BB962C8B-B14F-4D97-AF65-F5344CB8AC3E}">
        <p14:creationId xmlns:p14="http://schemas.microsoft.com/office/powerpoint/2010/main" val="27661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Section of trachea under H&amp;E Stain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2011363"/>
            <a:ext cx="9866596" cy="4618037"/>
          </a:xfrm>
        </p:spPr>
      </p:pic>
    </p:spTree>
    <p:extLst>
      <p:ext uri="{BB962C8B-B14F-4D97-AF65-F5344CB8AC3E}">
        <p14:creationId xmlns:p14="http://schemas.microsoft.com/office/powerpoint/2010/main" val="33277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4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4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Section of trachea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890347"/>
            <a:ext cx="10585939" cy="4906108"/>
          </a:xfrm>
        </p:spPr>
      </p:pic>
    </p:spTree>
    <p:extLst>
      <p:ext uri="{BB962C8B-B14F-4D97-AF65-F5344CB8AC3E}">
        <p14:creationId xmlns:p14="http://schemas.microsoft.com/office/powerpoint/2010/main" val="10629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Section of trachea of horse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" y="1916723"/>
            <a:ext cx="10867293" cy="4941277"/>
          </a:xfrm>
        </p:spPr>
      </p:pic>
    </p:spTree>
    <p:extLst>
      <p:ext uri="{BB962C8B-B14F-4D97-AF65-F5344CB8AC3E}">
        <p14:creationId xmlns:p14="http://schemas.microsoft.com/office/powerpoint/2010/main" val="31559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Section of trachea of cow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2011363"/>
            <a:ext cx="10770577" cy="4626829"/>
          </a:xfrm>
        </p:spPr>
      </p:pic>
    </p:spTree>
    <p:extLst>
      <p:ext uri="{BB962C8B-B14F-4D97-AF65-F5344CB8AC3E}">
        <p14:creationId xmlns:p14="http://schemas.microsoft.com/office/powerpoint/2010/main" val="29304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Goblet cells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097088"/>
            <a:ext cx="10582274" cy="4513262"/>
          </a:xfrm>
        </p:spPr>
      </p:pic>
    </p:spTree>
    <p:extLst>
      <p:ext uri="{BB962C8B-B14F-4D97-AF65-F5344CB8AC3E}">
        <p14:creationId xmlns:p14="http://schemas.microsoft.com/office/powerpoint/2010/main" val="1596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Structure of bronchus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2011363"/>
            <a:ext cx="11182350" cy="4627562"/>
          </a:xfrm>
        </p:spPr>
      </p:pic>
    </p:spTree>
    <p:extLst>
      <p:ext uri="{BB962C8B-B14F-4D97-AF65-F5344CB8AC3E}">
        <p14:creationId xmlns:p14="http://schemas.microsoft.com/office/powerpoint/2010/main" val="38136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Section of bronchus of cow</a:t>
            </a:r>
            <a:endParaRPr lang="en-IN" sz="2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5" y="2030413"/>
            <a:ext cx="10963275" cy="4589462"/>
          </a:xfrm>
        </p:spPr>
      </p:pic>
    </p:spTree>
    <p:extLst>
      <p:ext uri="{BB962C8B-B14F-4D97-AF65-F5344CB8AC3E}">
        <p14:creationId xmlns:p14="http://schemas.microsoft.com/office/powerpoint/2010/main" val="33737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56</TotalTime>
  <Words>54</Words>
  <Application>Microsoft Office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Corbel</vt:lpstr>
      <vt:lpstr>Wingdings</vt:lpstr>
      <vt:lpstr>Banded</vt:lpstr>
      <vt:lpstr>RESPIRATORY MICROSCOPY</vt:lpstr>
      <vt:lpstr>Section of trachea under H&amp;E Stain</vt:lpstr>
      <vt:lpstr>PowerPoint Presentation</vt:lpstr>
      <vt:lpstr>Section of trachea</vt:lpstr>
      <vt:lpstr>Section of trachea of horse</vt:lpstr>
      <vt:lpstr>Section of trachea of cow</vt:lpstr>
      <vt:lpstr>Goblet cells</vt:lpstr>
      <vt:lpstr>Structure of bronchus</vt:lpstr>
      <vt:lpstr>Section of bronchus of cow</vt:lpstr>
      <vt:lpstr>PowerPoint Presentation</vt:lpstr>
      <vt:lpstr>Alveolar duct</vt:lpstr>
      <vt:lpstr>Structure of bronchiole</vt:lpstr>
      <vt:lpstr>Section of bronchiole of cat</vt:lpstr>
      <vt:lpstr>Structure of alveoli</vt:lpstr>
      <vt:lpstr>Structure of alveolar duct of sheep</vt:lpstr>
      <vt:lpstr>Section of bronchial cartilage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MICROSCOPY</dc:title>
  <dc:creator>HP</dc:creator>
  <cp:lastModifiedBy>HP</cp:lastModifiedBy>
  <cp:revision>10</cp:revision>
  <dcterms:created xsi:type="dcterms:W3CDTF">2020-06-22T07:21:17Z</dcterms:created>
  <dcterms:modified xsi:type="dcterms:W3CDTF">2020-06-25T06:54:08Z</dcterms:modified>
</cp:coreProperties>
</file>