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25" r:id="rId3"/>
    <p:sldId id="307" r:id="rId4"/>
    <p:sldId id="320" r:id="rId5"/>
    <p:sldId id="308" r:id="rId6"/>
    <p:sldId id="309" r:id="rId7"/>
    <p:sldId id="310" r:id="rId8"/>
    <p:sldId id="311" r:id="rId9"/>
    <p:sldId id="312" r:id="rId10"/>
    <p:sldId id="313" r:id="rId11"/>
    <p:sldId id="326" r:id="rId12"/>
    <p:sldId id="327" r:id="rId13"/>
    <p:sldId id="314" r:id="rId14"/>
    <p:sldId id="323" r:id="rId15"/>
    <p:sldId id="315" r:id="rId16"/>
    <p:sldId id="316" r:id="rId17"/>
    <p:sldId id="317" r:id="rId18"/>
    <p:sldId id="318" r:id="rId19"/>
    <p:sldId id="319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21388F-8F12-48D0-8C26-6CF04A9ADE7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42D1E4-E109-4458-924B-0ECD66D3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6858048" cy="3071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AGEING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AND MEAT PACKAGING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( MEAT SCIENCE)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LPT- 321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4571984"/>
            <a:ext cx="8501122" cy="228601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SUSHMA KUMARI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ASST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PROF., DEPT.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LPT, BVC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BIHAR ANIMAL SCIENCES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UNIVERSITY,PATNA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18" name="AutoShape 2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ombinations for Multiple layer films&#10;• A very efficient combination is PA/PE.&#10;• PA is relatively oxygen proof but permea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n-IN" b="1" dirty="0" smtClean="0"/>
              <a:t>METHODS OF PACKAGING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• polystyrene foam or clear plastic trays &#10;can be used. &#10;• Cellophane coated with nitrocellulose on &#10;one side can be u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785818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Tray  over wrap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• Tray wiTh &#10;overlap &#10;• vacuum &#10;packaging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78028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a Meat product&#10;b Vacuum bag&#10;c Atmospheric air&#10;d Vacuum packaging&#10;machine-body&#10;e Vacuum packaging&#10;machine - lid&#10;f Plastic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• Vacuum packaging involves enclosing &#10;boneless meat in flexible plastic &#10;containers or bags to prevent moisture &#10;loss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15304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GAS MIXTURES FOR MAP&#10;• The gas mixture commonly used is 20%-30% CO2 and 70%-80% N2.&#10;This is applicable for all processed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Simple manual machine&#10;for sealing plastic trays&#10;with flexible lid foil&#10;(tray-sealing machine)&#10;Close view of manual&#10;tray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•Often the oxygen absorber or scavenger is enclosed in a porous sachet or packet but it can&#10;also be part of packaging fil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TEMPERATURE INDICATO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packaging of flesh fo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3" y="0"/>
            <a:ext cx="759623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</a:rPr>
              <a:t>AGEING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8786842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Ageing is the process during which microbes and enzymes act upon the meat to help breakdown the connective tissue to </a:t>
            </a:r>
            <a:r>
              <a:rPr lang="en-US" dirty="0" smtClean="0"/>
              <a:t> </a:t>
            </a:r>
            <a:r>
              <a:rPr lang="en-US" dirty="0" err="1" smtClean="0"/>
              <a:t>tenderise</a:t>
            </a:r>
            <a:r>
              <a:rPr lang="en-US" dirty="0" smtClean="0"/>
              <a:t> </a:t>
            </a:r>
            <a:r>
              <a:rPr lang="en-US" dirty="0" smtClean="0"/>
              <a:t>the meat.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are two </a:t>
            </a:r>
            <a:r>
              <a:rPr lang="en-US" dirty="0" smtClean="0">
                <a:solidFill>
                  <a:srgbClr val="FF0000"/>
                </a:solidFill>
              </a:rPr>
              <a:t>ways through which ageing </a:t>
            </a:r>
            <a:r>
              <a:rPr lang="en-US" dirty="0" smtClean="0">
                <a:solidFill>
                  <a:srgbClr val="FF0000"/>
                </a:solidFill>
              </a:rPr>
              <a:t>can be accomplished: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Wet ageing</a:t>
            </a:r>
            <a:r>
              <a:rPr lang="en-US" dirty="0" smtClean="0"/>
              <a:t> by placing beef in a plastic bag under vacuum; or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Dry ageing</a:t>
            </a:r>
            <a:r>
              <a:rPr lang="en-US" b="1" dirty="0" smtClean="0"/>
              <a:t> </a:t>
            </a:r>
            <a:r>
              <a:rPr lang="en-US" dirty="0" smtClean="0"/>
              <a:t>by storing beef in a temperature and humidity controlled environment.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main difference is that wet ageing results in little or no moisture loss, whereas dry ageing can result in up to 50% moisture loss.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28718"/>
            <a:ext cx="8229600" cy="7143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043890" cy="5768997"/>
          </a:xfrm>
        </p:spPr>
        <p:txBody>
          <a:bodyPr>
            <a:normAutofit/>
          </a:bodyPr>
          <a:lstStyle/>
          <a:p>
            <a:pPr algn="ctr"/>
            <a:endParaRPr lang="en-IN" sz="9600" dirty="0" smtClean="0">
              <a:solidFill>
                <a:srgbClr val="FF0000"/>
              </a:solidFill>
            </a:endParaRPr>
          </a:p>
          <a:p>
            <a:pPr algn="ctr"/>
            <a:r>
              <a:rPr lang="e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THANKS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Sausages&#10;Sausage: A mixture of ground meat, usually pork,&#10;and seasonings stuffed into a casing.&#10;• The term sausage may al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92961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• Tray wiTh &#10;overlap &#10;• vacuum &#10;packaging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7715305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urpose of packaging&#10;The basic purpose of packaging is to protect meat and meat&#10;products from undesirable impacts on qua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Requirements for packaging materials&#10;A range of synthetic materials suitable for meat packaging are available mainly in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MATERIALS of packaging films&#10;• Practically all films used for meat packaging derive from synthetic “plastic” materials.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Single-layer films&#10;(1) Wrapping of meat pieces, processed meat&#10;products, bone-in or boneless meat cuts or even&#10;entire car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Multi-layer films&#10;• Practically all the other films used for meat packaging are designed as&#10;strong oxygen and water-vapou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66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     AGEING AND MEAT PACKAGING ( MEAT SCIENCE) LPT- 321 </vt:lpstr>
      <vt:lpstr>AGEING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METHODS OF PACKAGING</vt:lpstr>
      <vt:lpstr>Tray  over wrap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Saket  </dc:title>
  <dc:creator>HP</dc:creator>
  <cp:lastModifiedBy>HP</cp:lastModifiedBy>
  <cp:revision>23</cp:revision>
  <dcterms:created xsi:type="dcterms:W3CDTF">2020-04-22T14:45:24Z</dcterms:created>
  <dcterms:modified xsi:type="dcterms:W3CDTF">2020-04-26T16:04:52Z</dcterms:modified>
</cp:coreProperties>
</file>