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8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4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8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5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4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2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8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9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7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8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3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ANTHRAX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479521"/>
            <a:ext cx="97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UNIT-5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3387188"/>
            <a:ext cx="197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err="1" smtClean="0"/>
              <a:t>Dr.</a:t>
            </a:r>
            <a:r>
              <a:rPr lang="en-IN" b="1" i="1" dirty="0" smtClean="0"/>
              <a:t> Anil Kumar</a:t>
            </a:r>
          </a:p>
          <a:p>
            <a:r>
              <a:rPr lang="en-IN" b="1" i="1" dirty="0" smtClean="0"/>
              <a:t>Asst. Professor</a:t>
            </a:r>
          </a:p>
          <a:p>
            <a:r>
              <a:rPr lang="en-IN" b="1" i="1" dirty="0" smtClean="0"/>
              <a:t>Dept. of VCC</a:t>
            </a:r>
            <a:endParaRPr lang="en-IN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15346"/>
            <a:ext cx="3758199" cy="25858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1880" y="5470696"/>
            <a:ext cx="1974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Anthrax</a:t>
            </a:r>
          </a:p>
          <a:p>
            <a:r>
              <a:rPr lang="en-IN" dirty="0" smtClean="0"/>
              <a:t>Source: anipedia.org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711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920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ANTHRAX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IN" sz="2700" b="1" dirty="0" smtClean="0">
                <a:solidFill>
                  <a:schemeClr val="tx1"/>
                </a:solidFill>
              </a:rPr>
              <a:t>(</a:t>
            </a:r>
            <a:r>
              <a:rPr lang="en-IN" sz="2700" b="1" dirty="0" err="1" smtClean="0">
                <a:solidFill>
                  <a:schemeClr val="tx1"/>
                </a:solidFill>
              </a:rPr>
              <a:t>Spleenic</a:t>
            </a:r>
            <a:r>
              <a:rPr lang="en-IN" sz="2700" b="1" dirty="0" smtClean="0">
                <a:solidFill>
                  <a:schemeClr val="tx1"/>
                </a:solidFill>
              </a:rPr>
              <a:t> </a:t>
            </a:r>
            <a:r>
              <a:rPr lang="en-IN" sz="2700" b="1" dirty="0">
                <a:solidFill>
                  <a:schemeClr val="tx1"/>
                </a:solidFill>
              </a:rPr>
              <a:t>fever/wool sorter's disease/Carbuncles</a:t>
            </a:r>
            <a:r>
              <a:rPr lang="en-IN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222849"/>
            <a:ext cx="835292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ETIOLOGY</a:t>
            </a:r>
            <a:endParaRPr lang="en-IN" sz="2400" b="1" dirty="0"/>
          </a:p>
        </p:txBody>
      </p:sp>
      <p:sp>
        <p:nvSpPr>
          <p:cNvPr id="5" name="Rounded Rectangle 4"/>
          <p:cNvSpPr/>
          <p:nvPr/>
        </p:nvSpPr>
        <p:spPr>
          <a:xfrm rot="10800000" flipH="1" flipV="1">
            <a:off x="467544" y="1618279"/>
            <a:ext cx="8136904" cy="2301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IN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anthracis</a:t>
            </a:r>
            <a:r>
              <a:rPr lang="en-IN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N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for coal, because of the ulcers with dark centres that develop on the skin of affected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haracterized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septicaemia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sudden death with the exudation of dark tarry coloured and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un-clotted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from natural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orifices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endospores of </a:t>
            </a:r>
            <a:r>
              <a:rPr lang="en-IN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IN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anthracis</a:t>
            </a:r>
            <a:r>
              <a:rPr lang="en-IN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survive for decades in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Alkaline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rich in calcium and nitrogen content soil is responsible for spore survival.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7" y="4010324"/>
            <a:ext cx="835292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Host affected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4470119"/>
            <a:ext cx="8136904" cy="1911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and domestic herbivores (</a:t>
            </a:r>
            <a:r>
              <a:rPr lang="en-I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cattle, sheep, goats, camels, antelopes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eople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exposed to tissue from infected animals, to contaminated animal products, or directly to </a:t>
            </a:r>
            <a:r>
              <a:rPr lang="en-IN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IN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anthracis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spores under certain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is almost invariably fatal except in Swine.</a:t>
            </a:r>
          </a:p>
        </p:txBody>
      </p:sp>
    </p:spTree>
    <p:extLst>
      <p:ext uri="{BB962C8B-B14F-4D97-AF65-F5344CB8AC3E}">
        <p14:creationId xmlns:p14="http://schemas.microsoft.com/office/powerpoint/2010/main" val="77395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1369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IN" sz="2400" b="1" dirty="0" smtClean="0"/>
          </a:p>
          <a:p>
            <a:r>
              <a:rPr lang="en-IN" sz="2400" b="1" dirty="0" smtClean="0"/>
              <a:t>Transmission:</a:t>
            </a:r>
          </a:p>
          <a:p>
            <a:endParaRPr lang="en-IN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563888" y="548680"/>
            <a:ext cx="4968552" cy="999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Ingestion, </a:t>
            </a:r>
            <a:endParaRPr lang="en-I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Inhalation(wool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sorter's disease).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95536" y="1547953"/>
            <a:ext cx="8208912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/>
              <a:t>Pathogenesis</a:t>
            </a:r>
            <a:r>
              <a:rPr lang="en-IN" sz="2400" b="1" dirty="0" smtClean="0"/>
              <a:t>:</a:t>
            </a:r>
          </a:p>
          <a:p>
            <a:endParaRPr lang="en-IN" sz="2400" b="1" dirty="0"/>
          </a:p>
          <a:p>
            <a:endParaRPr lang="en-IN" sz="2400" b="1" dirty="0" smtClean="0"/>
          </a:p>
          <a:p>
            <a:endParaRPr lang="en-IN" sz="2400" b="1" dirty="0"/>
          </a:p>
          <a:p>
            <a:endParaRPr lang="en-IN" sz="2400" b="1" dirty="0" smtClean="0"/>
          </a:p>
          <a:p>
            <a:endParaRPr lang="en-IN" sz="2400" b="1" dirty="0"/>
          </a:p>
          <a:p>
            <a:endParaRPr lang="en-IN" sz="2400" b="1" dirty="0" smtClean="0"/>
          </a:p>
          <a:p>
            <a:endParaRPr lang="en-IN" sz="2400" b="1" dirty="0"/>
          </a:p>
          <a:p>
            <a:endParaRPr lang="en-IN" sz="2400" b="1" dirty="0" smtClean="0"/>
          </a:p>
          <a:p>
            <a:endParaRPr lang="en-IN" sz="2400" b="1" dirty="0"/>
          </a:p>
          <a:p>
            <a:r>
              <a:rPr lang="en-IN" sz="2400" b="1" dirty="0" smtClean="0"/>
              <a:t> </a:t>
            </a:r>
          </a:p>
          <a:p>
            <a:endParaRPr lang="en-IN" sz="2400" b="1" dirty="0"/>
          </a:p>
          <a:p>
            <a:endParaRPr lang="en-IN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555776" y="1568176"/>
            <a:ext cx="56085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Anthracis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endospores (abrasion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inhalation, or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ingestion)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428342"/>
            <a:ext cx="74880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hagocytised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by macrophages and carried to regional lymph nodes.</a:t>
            </a:r>
            <a:r>
              <a:rPr lang="en-IN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3026873"/>
            <a:ext cx="74550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Within hours, most spores germinate into vegetative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form &amp;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virulence factors and enter the bloodstream.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616" y="3854469"/>
            <a:ext cx="74880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For virulence :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antiphagocytic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capsule and 3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toxin components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	(Protective antigen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ethal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factor, and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factor)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4711566"/>
            <a:ext cx="74880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three exotoxin components combine to form two binary toxins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, oedema toxin and lethal toxin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557595"/>
            <a:ext cx="820891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Oedema toxin is a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-dependent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adenylate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cyclase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that alters water homeostasis causing oedema and impairs neutrophil function, rendering the host further susceptible to infection.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697868" y="2214507"/>
            <a:ext cx="268437" cy="2192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78" y="2794960"/>
            <a:ext cx="323116" cy="2438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65" y="3675016"/>
            <a:ext cx="323116" cy="243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989" y="4500800"/>
            <a:ext cx="323116" cy="243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47" y="5365021"/>
            <a:ext cx="323116" cy="1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36306" y="548680"/>
            <a:ext cx="792088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Lethal toxin leads to the release of reactive oxygen intermediates as well as the production of pro inflammatory cytokines,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tumour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necrosis factor and interleukin-1b responsible for rapid circulatory collapse.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48" y="1663933"/>
            <a:ext cx="78488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release of these toxins results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profuse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tissue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oedema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and a paucity of acute inflammatory reaction .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56797" y="422414"/>
            <a:ext cx="484632" cy="12626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15" y="1423535"/>
            <a:ext cx="548688" cy="2847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4778" y="3284984"/>
            <a:ext cx="7920880" cy="30963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species affected,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 and sheep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IN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septicaemic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rapidly fatal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most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are found dead without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en-IN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monitary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Pyrexia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temperatures up to 42°C (108°F), depression, congested mucosae and </a:t>
            </a:r>
            <a:r>
              <a:rPr lang="en-I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petechiae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observed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ante-mortem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survive for more than one day may abort or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subcutaneous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oedema and dysentery. </a:t>
            </a:r>
            <a:endParaRPr lang="en-I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cattle, </a:t>
            </a:r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mortem </a:t>
            </a:r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bloating, incomplete rigor mortis, widespread </a:t>
            </a:r>
            <a:r>
              <a:rPr lang="en-I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ecchymotic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haemorrhages and oedema, dark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un-clotted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and blood-stained fluid in body cavities. </a:t>
            </a:r>
            <a:endParaRPr lang="en-I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large soft spleen is characteristic of the disease in cattle.</a:t>
            </a:r>
          </a:p>
        </p:txBody>
      </p:sp>
      <p:sp>
        <p:nvSpPr>
          <p:cNvPr id="10" name="Oval 9"/>
          <p:cNvSpPr/>
          <p:nvPr/>
        </p:nvSpPr>
        <p:spPr>
          <a:xfrm>
            <a:off x="2479871" y="2275508"/>
            <a:ext cx="4092826" cy="6849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CLINICAL FINDINGS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1" name="U-Turn Arrow 10"/>
          <p:cNvSpPr/>
          <p:nvPr/>
        </p:nvSpPr>
        <p:spPr>
          <a:xfrm>
            <a:off x="4128355" y="2960454"/>
            <a:ext cx="864095" cy="324530"/>
          </a:xfrm>
          <a:prstGeom prst="utur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0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>
            <a:off x="651925" y="1988840"/>
            <a:ext cx="3384376" cy="7657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DIAGNOSIS :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7944" y="620688"/>
            <a:ext cx="4464496" cy="2880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sudden death and oozing of </a:t>
            </a:r>
            <a:r>
              <a:rPr lang="en-I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unclotted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tarry blood from natural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orifices.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organism through ear vein/Spleen of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carcase.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Serological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like </a:t>
            </a:r>
            <a:r>
              <a:rPr lang="en-I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Ascoli,s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test, a precipitation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 precipitation test.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1763688" y="4293096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4211960" y="3789040"/>
            <a:ext cx="4320480" cy="24482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Antibiotics(</a:t>
            </a:r>
            <a:r>
              <a:rPr lang="en-IN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Penicillin+Streptomycine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n-I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Oxytetracycline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for 3-5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Antipyretics.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Antihistaminic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@10-20ml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IM/Cow.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Corticosteroids(Dexamethasone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@0.5-1.0mg/Kg, IV/IM </a:t>
            </a:r>
          </a:p>
        </p:txBody>
      </p:sp>
      <p:sp>
        <p:nvSpPr>
          <p:cNvPr id="10" name="Oval 9"/>
          <p:cNvSpPr/>
          <p:nvPr/>
        </p:nvSpPr>
        <p:spPr>
          <a:xfrm>
            <a:off x="621972" y="4225145"/>
            <a:ext cx="3528392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TREATMENT: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497439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IN" sz="2400" b="1" dirty="0" smtClean="0"/>
              <a:t>CONTROL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46119"/>
            <a:ext cx="8208912" cy="7294305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Infected animal is isolated and treated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separately.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Strict quarantine measures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Proper disposal of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carcase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(Burning/Burial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burial, a deep pit is dug and layered with 6-12 inches of limestone/Calcium carbonate to prevent spore formation by releasing Co2 through reaction with putrefied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carcase.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carcase is placed and layered again with 6 inches of lime and pit is closed with soil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Vaccination: Anthrax </a:t>
            </a: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spore </a:t>
            </a:r>
            <a:r>
              <a:rPr lang="en-IN" smtClean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For cattle/sheep/Goats-1ml, camel-2ml, Elephant-3ml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374</TotalTime>
  <Words>536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ANTHRAX</vt:lpstr>
      <vt:lpstr>ANTHRAX (Spleenic fever/wool sorter's disease/Carbuncles)</vt:lpstr>
      <vt:lpstr>PowerPoint Presentation</vt:lpstr>
      <vt:lpstr>PowerPoint Presentation</vt:lpstr>
      <vt:lpstr>PowerPoint Presentation</vt:lpstr>
      <vt:lpstr>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ANTHRAX</dc:title>
  <dc:creator>anil kumar</dc:creator>
  <cp:lastModifiedBy>Windows User</cp:lastModifiedBy>
  <cp:revision>36</cp:revision>
  <dcterms:created xsi:type="dcterms:W3CDTF">2006-08-16T00:00:00Z</dcterms:created>
  <dcterms:modified xsi:type="dcterms:W3CDTF">2020-03-31T16:03:46Z</dcterms:modified>
</cp:coreProperties>
</file>