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7" r:id="rId6"/>
    <p:sldId id="268" r:id="rId7"/>
    <p:sldId id="262" r:id="rId8"/>
    <p:sldId id="263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394CB-AA22-4990-92EE-ABC91E3A9298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8C15B-87EE-4B70-A6CA-E2DAFF28C3E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6E4C-5CE0-46D0-B0B4-1079F3DCA43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93196-4DB7-4F6C-9910-17E5D00153C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9600" y="188641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CALF SCOUR</a:t>
            </a: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50912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Ranveer  Kumar Sinha</a:t>
            </a:r>
            <a:b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alf diseases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It is a important calf diseases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Diagnosing, treating and preventing this disease    is very important for every cattle industry.</a:t>
            </a:r>
          </a:p>
          <a:p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 Calf scours can be defined as diarrhoea in calves.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Calf scours is not a specific disease with a specific cause, but it is actually a clinical sign of a disease complex with many possible causes.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Types of Calf Scours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1.Bacterial scours</a:t>
            </a:r>
          </a:p>
          <a:p>
            <a:r>
              <a:rPr lang="en-IN" dirty="0" err="1" smtClean="0"/>
              <a:t>E.Coli</a:t>
            </a:r>
            <a:endParaRPr lang="en-IN" dirty="0" smtClean="0"/>
          </a:p>
          <a:p>
            <a:r>
              <a:rPr lang="en-IN" dirty="0" smtClean="0"/>
              <a:t>Salmonella</a:t>
            </a:r>
          </a:p>
          <a:p>
            <a:r>
              <a:rPr lang="en-IN" dirty="0" smtClean="0"/>
              <a:t>Clostridium perfringens Types C &amp; D</a:t>
            </a:r>
          </a:p>
          <a:p>
            <a:pPr>
              <a:buNone/>
            </a:pPr>
            <a:r>
              <a:rPr lang="en-IN" b="1" dirty="0" smtClean="0"/>
              <a:t>2.Viral scours</a:t>
            </a:r>
          </a:p>
          <a:p>
            <a:r>
              <a:rPr lang="en-IN" dirty="0" smtClean="0"/>
              <a:t>Rotavirus </a:t>
            </a:r>
          </a:p>
          <a:p>
            <a:r>
              <a:rPr lang="en-IN" dirty="0" smtClean="0"/>
              <a:t>Corona virus</a:t>
            </a:r>
          </a:p>
          <a:p>
            <a:r>
              <a:rPr lang="en-IN" dirty="0" smtClean="0"/>
              <a:t>Bovine Viral Diarrhoea (BVD)</a:t>
            </a:r>
          </a:p>
          <a:p>
            <a:pPr>
              <a:buNone/>
            </a:pPr>
            <a:r>
              <a:rPr lang="en-IN" b="1" dirty="0" smtClean="0"/>
              <a:t>3.Protozoan Scours</a:t>
            </a:r>
          </a:p>
          <a:p>
            <a:r>
              <a:rPr lang="en-IN" dirty="0" smtClean="0"/>
              <a:t>Coccidia </a:t>
            </a:r>
          </a:p>
          <a:p>
            <a:r>
              <a:rPr lang="en-IN" dirty="0" smtClean="0"/>
              <a:t>Cryptosporidia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Symptoms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/>
          <a:lstStyle/>
          <a:p>
            <a:r>
              <a:rPr lang="en-IN" dirty="0" smtClean="0"/>
              <a:t>Calves do not drink milk or milk replacer.</a:t>
            </a:r>
          </a:p>
          <a:p>
            <a:r>
              <a:rPr lang="en-IN" dirty="0" smtClean="0"/>
              <a:t>Calves become severely dehydrated and depressed.</a:t>
            </a:r>
          </a:p>
          <a:p>
            <a:r>
              <a:rPr lang="en-IN" dirty="0" smtClean="0"/>
              <a:t>They may have fever initially</a:t>
            </a:r>
            <a:endParaRPr lang="en-IN" dirty="0" smtClean="0"/>
          </a:p>
          <a:p>
            <a:r>
              <a:rPr lang="en-IN" dirty="0" smtClean="0"/>
              <a:t>Faeces are watery and often tinged with blood</a:t>
            </a:r>
          </a:p>
          <a:p>
            <a:r>
              <a:rPr lang="en-IN" dirty="0" smtClean="0"/>
              <a:t>Calves show uneasiness and strain or kick at their abdomen</a:t>
            </a:r>
          </a:p>
          <a:p>
            <a:r>
              <a:rPr lang="en-IN" dirty="0" smtClean="0"/>
              <a:t>There may be drooling of saliva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alf pneumonia is a major     problem in dairy and beef    herds. It is a multifactorialdisease, and the most common     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•   Chronic Pneumonia - Chronic    pneumonia is more gradual in onset with    no distinct ill phase and the cow may    ap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When Should Calves be Treated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</a:t>
            </a:r>
            <a:r>
              <a:rPr lang="en-IN" sz="3600" dirty="0" smtClean="0"/>
              <a:t>Calves </a:t>
            </a:r>
            <a:r>
              <a:rPr lang="en-IN" sz="3600" dirty="0" smtClean="0"/>
              <a:t>running around the pasture with their tails in the air with yellow or white diarrhoea may need treatment. </a:t>
            </a:r>
          </a:p>
          <a:p>
            <a:pPr>
              <a:buNone/>
            </a:pPr>
            <a:r>
              <a:rPr lang="en-IN" sz="3600" b="1" dirty="0" smtClean="0"/>
              <a:t>The main indications for treatment are:</a:t>
            </a:r>
          </a:p>
          <a:p>
            <a:r>
              <a:rPr lang="en-IN" sz="3600" dirty="0" smtClean="0"/>
              <a:t>General </a:t>
            </a:r>
            <a:r>
              <a:rPr lang="en-IN" sz="3600" dirty="0" smtClean="0"/>
              <a:t>disposition</a:t>
            </a:r>
            <a:endParaRPr lang="en-IN" sz="3600" dirty="0" smtClean="0"/>
          </a:p>
          <a:p>
            <a:r>
              <a:rPr lang="en-IN" sz="3600" dirty="0" smtClean="0"/>
              <a:t>Loss of </a:t>
            </a:r>
            <a:r>
              <a:rPr lang="en-IN" sz="3600" dirty="0" smtClean="0"/>
              <a:t>Appetite</a:t>
            </a:r>
            <a:endParaRPr lang="en-IN" sz="3600" dirty="0" smtClean="0"/>
          </a:p>
          <a:p>
            <a:r>
              <a:rPr lang="en-IN" sz="3600" dirty="0" smtClean="0"/>
              <a:t>Dehydration</a:t>
            </a:r>
            <a:endParaRPr lang="en-IN" sz="3600" dirty="0" smtClean="0"/>
          </a:p>
          <a:p>
            <a:r>
              <a:rPr lang="en-IN" sz="3600" dirty="0" smtClean="0"/>
              <a:t>Body temperature</a:t>
            </a:r>
            <a:endParaRPr lang="en-IN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Recommended Treatments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The main treatment is fluid therapy:-</a:t>
            </a:r>
          </a:p>
          <a:p>
            <a:pPr>
              <a:buNone/>
            </a:pPr>
            <a:r>
              <a:rPr lang="en-IN" dirty="0" smtClean="0"/>
              <a:t>1.R.L.@ 10 – 20ml/Kg b.wt slow IV according to level of dehydration</a:t>
            </a:r>
          </a:p>
          <a:p>
            <a:pPr>
              <a:buNone/>
            </a:pPr>
            <a:r>
              <a:rPr lang="en-IN" b="1" dirty="0" smtClean="0"/>
              <a:t>Secondary treatments are:</a:t>
            </a:r>
          </a:p>
          <a:p>
            <a:r>
              <a:rPr lang="en-IN" dirty="0" smtClean="0"/>
              <a:t>Antibiotics:</a:t>
            </a:r>
          </a:p>
          <a:p>
            <a:pPr>
              <a:buNone/>
            </a:pPr>
            <a:r>
              <a:rPr lang="en-IN" dirty="0" smtClean="0"/>
              <a:t>    Sulphamethoxazole + Trimethoprim oral or parental or other </a:t>
            </a:r>
            <a:r>
              <a:rPr lang="en-IN" dirty="0" smtClean="0"/>
              <a:t>antibiotic</a:t>
            </a:r>
          </a:p>
          <a:p>
            <a:r>
              <a:rPr lang="en-IN" dirty="0" smtClean="0"/>
              <a:t>Anticoccidial drug</a:t>
            </a:r>
          </a:p>
          <a:p>
            <a:r>
              <a:rPr lang="en-IN" dirty="0" smtClean="0"/>
              <a:t>Supportive therapay</a:t>
            </a:r>
            <a:endParaRPr lang="en-IN" dirty="0" smtClean="0"/>
          </a:p>
          <a:p>
            <a:r>
              <a:rPr lang="en-IN" dirty="0" smtClean="0"/>
              <a:t>Nursing care.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Prevention and Control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3600" dirty="0" smtClean="0"/>
              <a:t>General hygienic measure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Isolation of infected animal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Avoidance of over crowding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P</a:t>
            </a:r>
            <a:r>
              <a:rPr lang="en-IN" sz="3600" dirty="0" smtClean="0"/>
              <a:t>rovide s</a:t>
            </a:r>
            <a:r>
              <a:rPr lang="en-IN" sz="3600" dirty="0" smtClean="0"/>
              <a:t>ufficient colostrum to calf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Give dewormer within 10 days after birth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Provide feed mixed with coccidiostat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Apply Tr. Iodine or Povidone iodine at navel just after birth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239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Department of Veterinary  Medicine  Bihar Veterinary College, Patna – 800 014 (Bihar Animal Sciences University, Patna)</vt:lpstr>
      <vt:lpstr>Introduction</vt:lpstr>
      <vt:lpstr>Types of Calf Scours</vt:lpstr>
      <vt:lpstr>Symptoms</vt:lpstr>
      <vt:lpstr>Slide 5</vt:lpstr>
      <vt:lpstr>Slide 6</vt:lpstr>
      <vt:lpstr>When Should Calves be Treated</vt:lpstr>
      <vt:lpstr>Recommended Treatments</vt:lpstr>
      <vt:lpstr>Prevention and Control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</cp:revision>
  <dcterms:created xsi:type="dcterms:W3CDTF">2020-04-10T07:51:53Z</dcterms:created>
  <dcterms:modified xsi:type="dcterms:W3CDTF">2020-04-10T08:39:15Z</dcterms:modified>
</cp:coreProperties>
</file>