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90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10485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1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10486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9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10486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0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0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10486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20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10486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25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2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104862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31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32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3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34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3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104863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8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104858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104863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42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4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4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104864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0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0486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10486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Rectangle: Rounded Corners 1048584"/>
          <p:cNvSpPr/>
          <p:nvPr/>
        </p:nvSpPr>
        <p:spPr>
          <a:xfrm>
            <a:off x="2518652" y="2104040"/>
            <a:ext cx="4106694" cy="1565685"/>
          </a:xfrm>
          <a:prstGeom prst="roundRect">
            <a:avLst/>
          </a:prstGeom>
          <a:solidFill>
            <a:srgbClr val="FFC000"/>
          </a:solidFill>
          <a:ln w="25400">
            <a:solidFill>
              <a:srgbClr val="3893E0"/>
            </a:solidFill>
          </a:ln>
        </p:spPr>
        <p:txBody>
          <a:bodyPr anchor="ctr"/>
          <a:lstStyle/>
          <a:p>
            <a:pPr algn="ctr"/>
            <a:r>
              <a:rPr lang="en-US" sz="2200"/>
              <a:t>Assignment on the topic:-</a:t>
            </a:r>
          </a:p>
          <a:p>
            <a:pPr algn="ctr"/>
            <a:r>
              <a:rPr lang="en-US" sz="2200"/>
              <a:t>Selection of breeding Flock of Poultry</a:t>
            </a:r>
          </a:p>
        </p:txBody>
      </p:sp>
      <p:sp>
        <p:nvSpPr>
          <p:cNvPr id="1048586" name="Rectangle 1048585"/>
          <p:cNvSpPr/>
          <p:nvPr/>
        </p:nvSpPr>
        <p:spPr>
          <a:xfrm>
            <a:off x="2389909" y="4368173"/>
            <a:ext cx="4364181" cy="2034886"/>
          </a:xfrm>
          <a:prstGeom prst="rect">
            <a:avLst/>
          </a:prstGeom>
          <a:solidFill>
            <a:srgbClr val="92D04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en-US"/>
              <a:t>By-</a:t>
            </a:r>
          </a:p>
          <a:p>
            <a:pPr algn="ctr"/>
            <a:r>
              <a:rPr lang="en-US"/>
              <a:t>Dr.Birendra kumar</a:t>
            </a:r>
          </a:p>
          <a:p>
            <a:pPr algn="ctr"/>
            <a:r>
              <a:rPr lang="en-US"/>
              <a:t>Asst.prof.Department of AGB</a:t>
            </a:r>
          </a:p>
        </p:txBody>
      </p:sp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210433" y="1481896"/>
            <a:ext cx="2195407" cy="2238234"/>
          </a:xfrm>
          <a:prstGeom prst="rect">
            <a:avLst/>
          </a:prstGeom>
        </p:spPr>
      </p:pic>
      <p:pic>
        <p:nvPicPr>
          <p:cNvPr id="2097153" name="Picture 209715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91261" y="1213087"/>
            <a:ext cx="2071216" cy="2167916"/>
          </a:xfrm>
          <a:prstGeom prst="rect">
            <a:avLst/>
          </a:prstGeom>
        </p:spPr>
      </p:pic>
      <p:sp>
        <p:nvSpPr>
          <p:cNvPr id="1048588" name="TextBox 1048587"/>
          <p:cNvSpPr txBox="1"/>
          <p:nvPr/>
        </p:nvSpPr>
        <p:spPr>
          <a:xfrm>
            <a:off x="662421" y="283443"/>
            <a:ext cx="8130881" cy="929641"/>
          </a:xfrm>
          <a:prstGeom prst="rect">
            <a:avLst/>
          </a:prstGeom>
          <a:solidFill>
            <a:srgbClr val="02A5E3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Bihar Animal Sciences University (BASU)</a:t>
            </a:r>
          </a:p>
          <a:p>
            <a:r>
              <a:rPr lang="en-US" sz="2800">
                <a:solidFill>
                  <a:srgbClr val="000000"/>
                </a:solidFill>
              </a:rPr>
              <a:t>BIHAR VETERINARY COLLEGE PATNA-14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04859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5" name="Subtitle 104859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4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306" y="146651"/>
            <a:ext cx="9083387" cy="656469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extBox 1048595"/>
          <p:cNvSpPr txBox="1"/>
          <p:nvPr/>
        </p:nvSpPr>
        <p:spPr>
          <a:xfrm>
            <a:off x="2572000" y="3219450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Speech Bubble: Oval 1048596"/>
          <p:cNvSpPr/>
          <p:nvPr/>
        </p:nvSpPr>
        <p:spPr>
          <a:xfrm>
            <a:off x="3048000" y="2362200"/>
            <a:ext cx="3048000" cy="2133600"/>
          </a:xfrm>
          <a:prstGeom prst="wedgeEllipseCallout">
            <a:avLst/>
          </a:prstGeom>
          <a:solidFill>
            <a:srgbClr val="92D04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en-US"/>
              <a:t>Thanku......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On-screen Show (4:3)</PresentationFormat>
  <Paragraphs>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RMX1971</dc:creator>
  <cp:lastModifiedBy>HP</cp:lastModifiedBy>
  <cp:revision>1</cp:revision>
  <dcterms:created xsi:type="dcterms:W3CDTF">2015-05-09T15:30:45Z</dcterms:created>
  <dcterms:modified xsi:type="dcterms:W3CDTF">2020-04-24T07:45:46Z</dcterms:modified>
</cp:coreProperties>
</file>