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7"/>
  </p:notesMasterIdLst>
  <p:sldIdLst>
    <p:sldId id="458" r:id="rId2"/>
    <p:sldId id="472" r:id="rId3"/>
    <p:sldId id="467" r:id="rId4"/>
    <p:sldId id="468" r:id="rId5"/>
    <p:sldId id="469" r:id="rId6"/>
    <p:sldId id="470" r:id="rId7"/>
    <p:sldId id="471" r:id="rId8"/>
    <p:sldId id="460" r:id="rId9"/>
    <p:sldId id="473" r:id="rId10"/>
    <p:sldId id="461" r:id="rId11"/>
    <p:sldId id="474" r:id="rId12"/>
    <p:sldId id="464" r:id="rId13"/>
    <p:sldId id="462" r:id="rId14"/>
    <p:sldId id="463" r:id="rId15"/>
    <p:sldId id="4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84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7AF127-3591-4A3A-AD28-49C4BB5588D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28F4D4-ADE2-42E3-94A1-D4A90130B14F}">
      <dgm:prSet phldrT="[Text]"/>
      <dgm:spPr/>
      <dgm:t>
        <a:bodyPr/>
        <a:lstStyle/>
        <a:p>
          <a:r>
            <a:rPr lang="en-US" dirty="0" smtClean="0"/>
            <a:t>Reservoir host</a:t>
          </a:r>
          <a:endParaRPr lang="en-US" dirty="0"/>
        </a:p>
      </dgm:t>
    </dgm:pt>
    <dgm:pt modelId="{147E95EA-7EC0-4D6B-9A78-A4DC206F3958}" type="parTrans" cxnId="{50B616A0-58A9-455A-85C4-65069F503A38}">
      <dgm:prSet/>
      <dgm:spPr/>
      <dgm:t>
        <a:bodyPr/>
        <a:lstStyle/>
        <a:p>
          <a:endParaRPr lang="en-US"/>
        </a:p>
      </dgm:t>
    </dgm:pt>
    <dgm:pt modelId="{2CC134BD-9C90-415E-A8A6-21FDD99C6BF1}" type="sibTrans" cxnId="{50B616A0-58A9-455A-85C4-65069F503A38}">
      <dgm:prSet/>
      <dgm:spPr/>
      <dgm:t>
        <a:bodyPr/>
        <a:lstStyle/>
        <a:p>
          <a:endParaRPr lang="en-US"/>
        </a:p>
      </dgm:t>
    </dgm:pt>
    <dgm:pt modelId="{0AE167E0-EDAD-49AC-8CFA-15536D24AD8E}">
      <dgm:prSet phldrT="[Text]"/>
      <dgm:spPr/>
      <dgm:t>
        <a:bodyPr/>
        <a:lstStyle/>
        <a:p>
          <a:r>
            <a:rPr lang="en-US" dirty="0" smtClean="0"/>
            <a:t>Competent mosquito</a:t>
          </a:r>
          <a:endParaRPr lang="en-US" dirty="0"/>
        </a:p>
      </dgm:t>
    </dgm:pt>
    <dgm:pt modelId="{45B41B8B-746D-49F2-9235-45258B6A555A}" type="parTrans" cxnId="{64D3EC9A-4313-4AF2-8F7A-04DB4C5A1114}">
      <dgm:prSet/>
      <dgm:spPr/>
      <dgm:t>
        <a:bodyPr/>
        <a:lstStyle/>
        <a:p>
          <a:endParaRPr lang="en-US"/>
        </a:p>
      </dgm:t>
    </dgm:pt>
    <dgm:pt modelId="{78A1123F-9627-4182-A818-D4D74B4B98CA}" type="sibTrans" cxnId="{64D3EC9A-4313-4AF2-8F7A-04DB4C5A1114}">
      <dgm:prSet/>
      <dgm:spPr/>
      <dgm:t>
        <a:bodyPr/>
        <a:lstStyle/>
        <a:p>
          <a:endParaRPr lang="en-US"/>
        </a:p>
      </dgm:t>
    </dgm:pt>
    <dgm:pt modelId="{6BFBF3AD-BD03-40E1-84E5-42641AF3C378}">
      <dgm:prSet phldrT="[Text]"/>
      <dgm:spPr/>
      <dgm:t>
        <a:bodyPr/>
        <a:lstStyle/>
        <a:p>
          <a:r>
            <a:rPr lang="en-US" dirty="0" smtClean="0"/>
            <a:t>Favorable climatic conditions  </a:t>
          </a:r>
        </a:p>
        <a:p>
          <a:r>
            <a:rPr lang="en-US" dirty="0" smtClean="0"/>
            <a:t>27 C and 80 % humidity.</a:t>
          </a:r>
          <a:endParaRPr lang="en-US" dirty="0"/>
        </a:p>
      </dgm:t>
    </dgm:pt>
    <dgm:pt modelId="{919C6F7B-44A3-4DF7-9C76-06173D3A7D87}" type="parTrans" cxnId="{03B2BA1E-8BF9-4DCC-9193-A7142E968246}">
      <dgm:prSet/>
      <dgm:spPr/>
      <dgm:t>
        <a:bodyPr/>
        <a:lstStyle/>
        <a:p>
          <a:endParaRPr lang="en-US"/>
        </a:p>
      </dgm:t>
    </dgm:pt>
    <dgm:pt modelId="{27CAE5E7-3CD2-45FA-BE82-8E72418E75AA}" type="sibTrans" cxnId="{03B2BA1E-8BF9-4DCC-9193-A7142E968246}">
      <dgm:prSet/>
      <dgm:spPr/>
      <dgm:t>
        <a:bodyPr/>
        <a:lstStyle/>
        <a:p>
          <a:endParaRPr lang="en-US"/>
        </a:p>
      </dgm:t>
    </dgm:pt>
    <dgm:pt modelId="{DBA3423C-68AC-4739-9F0C-F6D2701772E8}" type="pres">
      <dgm:prSet presAssocID="{247AF127-3591-4A3A-AD28-49C4BB5588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31307D-A639-4311-9BF1-EF1E7C5E971D}" type="pres">
      <dgm:prSet presAssocID="{6928F4D4-ADE2-42E3-94A1-D4A90130B14F}" presName="parentLin" presStyleCnt="0"/>
      <dgm:spPr/>
    </dgm:pt>
    <dgm:pt modelId="{77E3F774-A510-446E-84A1-A0D9CBA9435C}" type="pres">
      <dgm:prSet presAssocID="{6928F4D4-ADE2-42E3-94A1-D4A90130B14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82D429C-4A04-433B-B79D-2CD3BCBD0E11}" type="pres">
      <dgm:prSet presAssocID="{6928F4D4-ADE2-42E3-94A1-D4A90130B14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F2029D-76AB-4B64-A107-B31993530E0E}" type="pres">
      <dgm:prSet presAssocID="{6928F4D4-ADE2-42E3-94A1-D4A90130B14F}" presName="negativeSpace" presStyleCnt="0"/>
      <dgm:spPr/>
    </dgm:pt>
    <dgm:pt modelId="{DC8868BA-9A58-42EA-ABEA-C69CB3DF688E}" type="pres">
      <dgm:prSet presAssocID="{6928F4D4-ADE2-42E3-94A1-D4A90130B14F}" presName="childText" presStyleLbl="conFgAcc1" presStyleIdx="0" presStyleCnt="3">
        <dgm:presLayoutVars>
          <dgm:bulletEnabled val="1"/>
        </dgm:presLayoutVars>
      </dgm:prSet>
      <dgm:spPr/>
    </dgm:pt>
    <dgm:pt modelId="{41E8B7EE-605C-46CC-B31B-F82877B6CD9F}" type="pres">
      <dgm:prSet presAssocID="{2CC134BD-9C90-415E-A8A6-21FDD99C6BF1}" presName="spaceBetweenRectangles" presStyleCnt="0"/>
      <dgm:spPr/>
    </dgm:pt>
    <dgm:pt modelId="{73A9D6FD-6CC9-46A9-BAD5-9F3B0B86673D}" type="pres">
      <dgm:prSet presAssocID="{0AE167E0-EDAD-49AC-8CFA-15536D24AD8E}" presName="parentLin" presStyleCnt="0"/>
      <dgm:spPr/>
    </dgm:pt>
    <dgm:pt modelId="{67F8CB8B-41F6-42CD-8953-D145CF3B1767}" type="pres">
      <dgm:prSet presAssocID="{0AE167E0-EDAD-49AC-8CFA-15536D24AD8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0E042B9-AEE1-4C07-AFCB-59784782EB68}" type="pres">
      <dgm:prSet presAssocID="{0AE167E0-EDAD-49AC-8CFA-15536D24AD8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E61844-28EB-40FF-AF41-D2F691AC6D27}" type="pres">
      <dgm:prSet presAssocID="{0AE167E0-EDAD-49AC-8CFA-15536D24AD8E}" presName="negativeSpace" presStyleCnt="0"/>
      <dgm:spPr/>
    </dgm:pt>
    <dgm:pt modelId="{EEFD531D-8455-4557-866D-6A680883B39D}" type="pres">
      <dgm:prSet presAssocID="{0AE167E0-EDAD-49AC-8CFA-15536D24AD8E}" presName="childText" presStyleLbl="conFgAcc1" presStyleIdx="1" presStyleCnt="3">
        <dgm:presLayoutVars>
          <dgm:bulletEnabled val="1"/>
        </dgm:presLayoutVars>
      </dgm:prSet>
      <dgm:spPr/>
    </dgm:pt>
    <dgm:pt modelId="{8C86B421-7D71-4AAA-B6E6-E8FAA51EAD87}" type="pres">
      <dgm:prSet presAssocID="{78A1123F-9627-4182-A818-D4D74B4B98CA}" presName="spaceBetweenRectangles" presStyleCnt="0"/>
      <dgm:spPr/>
    </dgm:pt>
    <dgm:pt modelId="{3AA2EA57-B693-43B7-A5BC-FF9AC6BB0A3B}" type="pres">
      <dgm:prSet presAssocID="{6BFBF3AD-BD03-40E1-84E5-42641AF3C378}" presName="parentLin" presStyleCnt="0"/>
      <dgm:spPr/>
    </dgm:pt>
    <dgm:pt modelId="{A0599C60-A31A-4196-94D2-779320D592CB}" type="pres">
      <dgm:prSet presAssocID="{6BFBF3AD-BD03-40E1-84E5-42641AF3C378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BA6B6EE6-33ED-481D-86FA-A3B7127DC73B}" type="pres">
      <dgm:prSet presAssocID="{6BFBF3AD-BD03-40E1-84E5-42641AF3C37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B8D4D0-F9D4-453F-9EB9-4B6BDA7A8D3C}" type="pres">
      <dgm:prSet presAssocID="{6BFBF3AD-BD03-40E1-84E5-42641AF3C378}" presName="negativeSpace" presStyleCnt="0"/>
      <dgm:spPr/>
    </dgm:pt>
    <dgm:pt modelId="{374CBD2B-CCA4-4261-B408-7F62ABE825A8}" type="pres">
      <dgm:prSet presAssocID="{6BFBF3AD-BD03-40E1-84E5-42641AF3C37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FEEB8CB-52B3-4DBF-9FA2-B51174056879}" type="presOf" srcId="{6BFBF3AD-BD03-40E1-84E5-42641AF3C378}" destId="{BA6B6EE6-33ED-481D-86FA-A3B7127DC73B}" srcOrd="1" destOrd="0" presId="urn:microsoft.com/office/officeart/2005/8/layout/list1"/>
    <dgm:cxn modelId="{50B616A0-58A9-455A-85C4-65069F503A38}" srcId="{247AF127-3591-4A3A-AD28-49C4BB5588D5}" destId="{6928F4D4-ADE2-42E3-94A1-D4A90130B14F}" srcOrd="0" destOrd="0" parTransId="{147E95EA-7EC0-4D6B-9A78-A4DC206F3958}" sibTransId="{2CC134BD-9C90-415E-A8A6-21FDD99C6BF1}"/>
    <dgm:cxn modelId="{179C9FA6-1DE6-43AB-B264-BFE39D72D627}" type="presOf" srcId="{6928F4D4-ADE2-42E3-94A1-D4A90130B14F}" destId="{C82D429C-4A04-433B-B79D-2CD3BCBD0E11}" srcOrd="1" destOrd="0" presId="urn:microsoft.com/office/officeart/2005/8/layout/list1"/>
    <dgm:cxn modelId="{F98E2FDD-8B10-4ED1-83EB-0D5945E9D5D1}" type="presOf" srcId="{6928F4D4-ADE2-42E3-94A1-D4A90130B14F}" destId="{77E3F774-A510-446E-84A1-A0D9CBA9435C}" srcOrd="0" destOrd="0" presId="urn:microsoft.com/office/officeart/2005/8/layout/list1"/>
    <dgm:cxn modelId="{1EC790ED-1376-49CB-A5D8-C6C9E60B5DA7}" type="presOf" srcId="{0AE167E0-EDAD-49AC-8CFA-15536D24AD8E}" destId="{67F8CB8B-41F6-42CD-8953-D145CF3B1767}" srcOrd="0" destOrd="0" presId="urn:microsoft.com/office/officeart/2005/8/layout/list1"/>
    <dgm:cxn modelId="{C1B258AB-C164-4870-8602-D525EB9ACEB0}" type="presOf" srcId="{6BFBF3AD-BD03-40E1-84E5-42641AF3C378}" destId="{A0599C60-A31A-4196-94D2-779320D592CB}" srcOrd="0" destOrd="0" presId="urn:microsoft.com/office/officeart/2005/8/layout/list1"/>
    <dgm:cxn modelId="{CBE06EE3-1EAA-4627-8A38-B5D57036DAD3}" type="presOf" srcId="{0AE167E0-EDAD-49AC-8CFA-15536D24AD8E}" destId="{C0E042B9-AEE1-4C07-AFCB-59784782EB68}" srcOrd="1" destOrd="0" presId="urn:microsoft.com/office/officeart/2005/8/layout/list1"/>
    <dgm:cxn modelId="{03B2BA1E-8BF9-4DCC-9193-A7142E968246}" srcId="{247AF127-3591-4A3A-AD28-49C4BB5588D5}" destId="{6BFBF3AD-BD03-40E1-84E5-42641AF3C378}" srcOrd="2" destOrd="0" parTransId="{919C6F7B-44A3-4DF7-9C76-06173D3A7D87}" sibTransId="{27CAE5E7-3CD2-45FA-BE82-8E72418E75AA}"/>
    <dgm:cxn modelId="{64D3EC9A-4313-4AF2-8F7A-04DB4C5A1114}" srcId="{247AF127-3591-4A3A-AD28-49C4BB5588D5}" destId="{0AE167E0-EDAD-49AC-8CFA-15536D24AD8E}" srcOrd="1" destOrd="0" parTransId="{45B41B8B-746D-49F2-9235-45258B6A555A}" sibTransId="{78A1123F-9627-4182-A818-D4D74B4B98CA}"/>
    <dgm:cxn modelId="{2DDE1DEF-55A4-4A17-A052-BC9F554E241E}" type="presOf" srcId="{247AF127-3591-4A3A-AD28-49C4BB5588D5}" destId="{DBA3423C-68AC-4739-9F0C-F6D2701772E8}" srcOrd="0" destOrd="0" presId="urn:microsoft.com/office/officeart/2005/8/layout/list1"/>
    <dgm:cxn modelId="{4536E20A-8935-4EA7-BFF5-D2D47A8FB1A0}" type="presParOf" srcId="{DBA3423C-68AC-4739-9F0C-F6D2701772E8}" destId="{B031307D-A639-4311-9BF1-EF1E7C5E971D}" srcOrd="0" destOrd="0" presId="urn:microsoft.com/office/officeart/2005/8/layout/list1"/>
    <dgm:cxn modelId="{E657AC03-CE4E-44A1-B570-4FFE613A8147}" type="presParOf" srcId="{B031307D-A639-4311-9BF1-EF1E7C5E971D}" destId="{77E3F774-A510-446E-84A1-A0D9CBA9435C}" srcOrd="0" destOrd="0" presId="urn:microsoft.com/office/officeart/2005/8/layout/list1"/>
    <dgm:cxn modelId="{3654C03D-86BA-4F81-9CCB-3A4713CC24B1}" type="presParOf" srcId="{B031307D-A639-4311-9BF1-EF1E7C5E971D}" destId="{C82D429C-4A04-433B-B79D-2CD3BCBD0E11}" srcOrd="1" destOrd="0" presId="urn:microsoft.com/office/officeart/2005/8/layout/list1"/>
    <dgm:cxn modelId="{3570895F-8CE8-4753-9AC1-0BB2775174A6}" type="presParOf" srcId="{DBA3423C-68AC-4739-9F0C-F6D2701772E8}" destId="{5DF2029D-76AB-4B64-A107-B31993530E0E}" srcOrd="1" destOrd="0" presId="urn:microsoft.com/office/officeart/2005/8/layout/list1"/>
    <dgm:cxn modelId="{357B09E0-E5EF-4C32-96D9-2EE4F2D79F6B}" type="presParOf" srcId="{DBA3423C-68AC-4739-9F0C-F6D2701772E8}" destId="{DC8868BA-9A58-42EA-ABEA-C69CB3DF688E}" srcOrd="2" destOrd="0" presId="urn:microsoft.com/office/officeart/2005/8/layout/list1"/>
    <dgm:cxn modelId="{B9F96521-EAA5-401E-B41F-07E04112DBFE}" type="presParOf" srcId="{DBA3423C-68AC-4739-9F0C-F6D2701772E8}" destId="{41E8B7EE-605C-46CC-B31B-F82877B6CD9F}" srcOrd="3" destOrd="0" presId="urn:microsoft.com/office/officeart/2005/8/layout/list1"/>
    <dgm:cxn modelId="{A1461525-E145-48A0-9BE8-348C939056B9}" type="presParOf" srcId="{DBA3423C-68AC-4739-9F0C-F6D2701772E8}" destId="{73A9D6FD-6CC9-46A9-BAD5-9F3B0B86673D}" srcOrd="4" destOrd="0" presId="urn:microsoft.com/office/officeart/2005/8/layout/list1"/>
    <dgm:cxn modelId="{EB6CC7C9-D8D9-462E-86A7-22228D6E2D45}" type="presParOf" srcId="{73A9D6FD-6CC9-46A9-BAD5-9F3B0B86673D}" destId="{67F8CB8B-41F6-42CD-8953-D145CF3B1767}" srcOrd="0" destOrd="0" presId="urn:microsoft.com/office/officeart/2005/8/layout/list1"/>
    <dgm:cxn modelId="{D6CAEC13-9A3D-4534-97C1-408DE440298E}" type="presParOf" srcId="{73A9D6FD-6CC9-46A9-BAD5-9F3B0B86673D}" destId="{C0E042B9-AEE1-4C07-AFCB-59784782EB68}" srcOrd="1" destOrd="0" presId="urn:microsoft.com/office/officeart/2005/8/layout/list1"/>
    <dgm:cxn modelId="{3CE8969A-7FEF-4BE0-BAD8-8BF11FD2F59D}" type="presParOf" srcId="{DBA3423C-68AC-4739-9F0C-F6D2701772E8}" destId="{F5E61844-28EB-40FF-AF41-D2F691AC6D27}" srcOrd="5" destOrd="0" presId="urn:microsoft.com/office/officeart/2005/8/layout/list1"/>
    <dgm:cxn modelId="{E8D5D117-249A-484D-8BCE-1481939A829B}" type="presParOf" srcId="{DBA3423C-68AC-4739-9F0C-F6D2701772E8}" destId="{EEFD531D-8455-4557-866D-6A680883B39D}" srcOrd="6" destOrd="0" presId="urn:microsoft.com/office/officeart/2005/8/layout/list1"/>
    <dgm:cxn modelId="{1C53F2BA-E4B7-4663-ABA1-05D94A60C036}" type="presParOf" srcId="{DBA3423C-68AC-4739-9F0C-F6D2701772E8}" destId="{8C86B421-7D71-4AAA-B6E6-E8FAA51EAD87}" srcOrd="7" destOrd="0" presId="urn:microsoft.com/office/officeart/2005/8/layout/list1"/>
    <dgm:cxn modelId="{264124ED-C974-4A32-8237-3AEC42E308FC}" type="presParOf" srcId="{DBA3423C-68AC-4739-9F0C-F6D2701772E8}" destId="{3AA2EA57-B693-43B7-A5BC-FF9AC6BB0A3B}" srcOrd="8" destOrd="0" presId="urn:microsoft.com/office/officeart/2005/8/layout/list1"/>
    <dgm:cxn modelId="{D0269710-EE45-493C-BF44-41A0B1F14E07}" type="presParOf" srcId="{3AA2EA57-B693-43B7-A5BC-FF9AC6BB0A3B}" destId="{A0599C60-A31A-4196-94D2-779320D592CB}" srcOrd="0" destOrd="0" presId="urn:microsoft.com/office/officeart/2005/8/layout/list1"/>
    <dgm:cxn modelId="{4CB517E7-04EB-441F-B91E-001FED982908}" type="presParOf" srcId="{3AA2EA57-B693-43B7-A5BC-FF9AC6BB0A3B}" destId="{BA6B6EE6-33ED-481D-86FA-A3B7127DC73B}" srcOrd="1" destOrd="0" presId="urn:microsoft.com/office/officeart/2005/8/layout/list1"/>
    <dgm:cxn modelId="{CAEA9FD0-93B2-4CA1-BE7D-AEE2F689EB77}" type="presParOf" srcId="{DBA3423C-68AC-4739-9F0C-F6D2701772E8}" destId="{EDB8D4D0-F9D4-453F-9EB9-4B6BDA7A8D3C}" srcOrd="9" destOrd="0" presId="urn:microsoft.com/office/officeart/2005/8/layout/list1"/>
    <dgm:cxn modelId="{87F23FB6-EBD2-416B-B542-26B0CBCB19B1}" type="presParOf" srcId="{DBA3423C-68AC-4739-9F0C-F6D2701772E8}" destId="{374CBD2B-CCA4-4261-B408-7F62ABE825A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A06305-7A4F-4906-BBDF-B49713A20C6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3A5F3C9-18BF-4984-8754-5F8F2C746F06}">
      <dgm:prSet phldrT="[Text]" custT="1"/>
      <dgm:spPr/>
      <dgm:t>
        <a:bodyPr/>
        <a:lstStyle/>
        <a:p>
          <a:r>
            <a:rPr lang="en-US" sz="1000" b="1" dirty="0" smtClean="0"/>
            <a:t>Adult worm</a:t>
          </a:r>
          <a:endParaRPr lang="en-IN" sz="1000" b="1" dirty="0"/>
        </a:p>
      </dgm:t>
    </dgm:pt>
    <dgm:pt modelId="{C7B85D35-75E1-422C-BCB7-F6E817EECA84}" type="parTrans" cxnId="{AE3DBC02-BD56-4D56-9E75-941297D001C0}">
      <dgm:prSet/>
      <dgm:spPr/>
      <dgm:t>
        <a:bodyPr/>
        <a:lstStyle/>
        <a:p>
          <a:endParaRPr lang="en-IN"/>
        </a:p>
      </dgm:t>
    </dgm:pt>
    <dgm:pt modelId="{6C58162C-CB95-416E-A580-651FBE7FFC10}" type="sibTrans" cxnId="{AE3DBC02-BD56-4D56-9E75-941297D001C0}">
      <dgm:prSet custT="1"/>
      <dgm:spPr/>
      <dgm:t>
        <a:bodyPr/>
        <a:lstStyle/>
        <a:p>
          <a:endParaRPr lang="en-IN" sz="1200" b="1"/>
        </a:p>
      </dgm:t>
    </dgm:pt>
    <dgm:pt modelId="{4D424F04-2298-46A8-942C-028892E70FCA}">
      <dgm:prSet phldrT="[Text]" custT="1"/>
      <dgm:spPr/>
      <dgm:t>
        <a:bodyPr/>
        <a:lstStyle/>
        <a:p>
          <a:r>
            <a:rPr lang="en-US" sz="1400" b="1" dirty="0" smtClean="0"/>
            <a:t>Rt. </a:t>
          </a:r>
          <a:r>
            <a:rPr lang="en-US" sz="700" b="1" dirty="0" smtClean="0"/>
            <a:t>Atrium/</a:t>
          </a:r>
          <a:r>
            <a:rPr lang="en-US" sz="700" b="1" dirty="0" err="1" smtClean="0"/>
            <a:t>Rt.Ventricle</a:t>
          </a:r>
          <a:r>
            <a:rPr lang="en-US" sz="700" b="1" dirty="0" smtClean="0"/>
            <a:t>/</a:t>
          </a:r>
          <a:r>
            <a:rPr lang="en-US" sz="700" b="1" dirty="0" err="1" smtClean="0"/>
            <a:t>Pul.Artery</a:t>
          </a:r>
          <a:endParaRPr lang="en-IN" sz="700" b="1" dirty="0"/>
        </a:p>
      </dgm:t>
    </dgm:pt>
    <dgm:pt modelId="{CC256BEA-AD24-4343-B104-F6F180A14D8A}" type="parTrans" cxnId="{484B1BBC-5A13-4338-83BB-2A9839D487F7}">
      <dgm:prSet/>
      <dgm:spPr/>
      <dgm:t>
        <a:bodyPr/>
        <a:lstStyle/>
        <a:p>
          <a:endParaRPr lang="en-IN"/>
        </a:p>
      </dgm:t>
    </dgm:pt>
    <dgm:pt modelId="{A2A8F7BB-36AE-4CF6-9066-5B89410C8148}" type="sibTrans" cxnId="{484B1BBC-5A13-4338-83BB-2A9839D487F7}">
      <dgm:prSet custT="1"/>
      <dgm:spPr/>
      <dgm:t>
        <a:bodyPr/>
        <a:lstStyle/>
        <a:p>
          <a:endParaRPr lang="en-IN" sz="1200" b="1"/>
        </a:p>
      </dgm:t>
    </dgm:pt>
    <dgm:pt modelId="{72FD25C4-8CB1-47A1-992A-2551E5FD936C}">
      <dgm:prSet phldrT="[Text]" custT="1"/>
      <dgm:spPr/>
      <dgm:t>
        <a:bodyPr/>
        <a:lstStyle/>
        <a:p>
          <a:r>
            <a:rPr lang="en-US" sz="1400" b="1" dirty="0" smtClean="0"/>
            <a:t>Lay eggs</a:t>
          </a:r>
          <a:endParaRPr lang="en-IN" sz="1400" b="1" dirty="0"/>
        </a:p>
      </dgm:t>
    </dgm:pt>
    <dgm:pt modelId="{0CCFA02F-DA2B-4313-A713-6256D4C696A9}" type="parTrans" cxnId="{8AF74295-BBA3-4092-A3AA-119464580A64}">
      <dgm:prSet/>
      <dgm:spPr/>
      <dgm:t>
        <a:bodyPr/>
        <a:lstStyle/>
        <a:p>
          <a:endParaRPr lang="en-IN"/>
        </a:p>
      </dgm:t>
    </dgm:pt>
    <dgm:pt modelId="{0387417D-90F8-44DD-B0E4-2AE76CBC4F0C}" type="sibTrans" cxnId="{8AF74295-BBA3-4092-A3AA-119464580A64}">
      <dgm:prSet custT="1"/>
      <dgm:spPr/>
      <dgm:t>
        <a:bodyPr/>
        <a:lstStyle/>
        <a:p>
          <a:endParaRPr lang="en-IN" sz="1200" b="1"/>
        </a:p>
      </dgm:t>
    </dgm:pt>
    <dgm:pt modelId="{6B0063BF-6EF1-4934-BCEE-A23AFC52E4E3}">
      <dgm:prSet phldrT="[Text]" custT="1"/>
      <dgm:spPr/>
      <dgm:t>
        <a:bodyPr/>
        <a:lstStyle/>
        <a:p>
          <a:r>
            <a:rPr lang="en-US" sz="1400" b="1" dirty="0" smtClean="0"/>
            <a:t>L1 larvae</a:t>
          </a:r>
        </a:p>
        <a:p>
          <a:r>
            <a:rPr lang="en-US" sz="1400" b="1" dirty="0" smtClean="0"/>
            <a:t>(microfilaria</a:t>
          </a:r>
          <a:r>
            <a:rPr lang="en-US" sz="1100" b="1" dirty="0" smtClean="0"/>
            <a:t>)</a:t>
          </a:r>
          <a:endParaRPr lang="en-IN" sz="1100" b="1" dirty="0"/>
        </a:p>
      </dgm:t>
    </dgm:pt>
    <dgm:pt modelId="{F0B2652B-B1C9-4292-94A7-A6AA743C6572}" type="parTrans" cxnId="{CD1F4CB5-C32D-4E15-824B-9164A231F749}">
      <dgm:prSet/>
      <dgm:spPr/>
      <dgm:t>
        <a:bodyPr/>
        <a:lstStyle/>
        <a:p>
          <a:endParaRPr lang="en-IN"/>
        </a:p>
      </dgm:t>
    </dgm:pt>
    <dgm:pt modelId="{B977A6C2-2FA5-4E06-ADB9-CF392E6D404A}" type="sibTrans" cxnId="{CD1F4CB5-C32D-4E15-824B-9164A231F749}">
      <dgm:prSet custT="1"/>
      <dgm:spPr/>
      <dgm:t>
        <a:bodyPr/>
        <a:lstStyle/>
        <a:p>
          <a:endParaRPr lang="en-IN" sz="1200" b="1"/>
        </a:p>
      </dgm:t>
    </dgm:pt>
    <dgm:pt modelId="{22877859-2BEC-4C98-8871-9CAF6BF76DCB}">
      <dgm:prSet phldrT="[Text]" custT="1"/>
      <dgm:spPr/>
      <dgm:t>
        <a:bodyPr/>
        <a:lstStyle/>
        <a:p>
          <a:r>
            <a:rPr lang="en-US" sz="1600" b="1" dirty="0" smtClean="0"/>
            <a:t>Circulation</a:t>
          </a:r>
        </a:p>
        <a:p>
          <a:r>
            <a:rPr lang="en-US" sz="1600" b="1" dirty="0" smtClean="0"/>
            <a:t>Peripheral</a:t>
          </a:r>
          <a:endParaRPr lang="en-IN" sz="1600" b="1" dirty="0"/>
        </a:p>
      </dgm:t>
    </dgm:pt>
    <dgm:pt modelId="{407C6ECD-3F06-4BC3-978F-BD40EA81F9B7}" type="parTrans" cxnId="{932B64AA-473B-47BD-B6AD-E822CEC78196}">
      <dgm:prSet/>
      <dgm:spPr/>
      <dgm:t>
        <a:bodyPr/>
        <a:lstStyle/>
        <a:p>
          <a:endParaRPr lang="en-IN"/>
        </a:p>
      </dgm:t>
    </dgm:pt>
    <dgm:pt modelId="{1D6194B3-1C7E-48F0-80BB-7C991E18DE93}" type="sibTrans" cxnId="{932B64AA-473B-47BD-B6AD-E822CEC78196}">
      <dgm:prSet custT="1"/>
      <dgm:spPr/>
      <dgm:t>
        <a:bodyPr/>
        <a:lstStyle/>
        <a:p>
          <a:endParaRPr lang="en-IN" sz="1200" b="1"/>
        </a:p>
      </dgm:t>
    </dgm:pt>
    <dgm:pt modelId="{012A94A7-DEF4-4377-B7C8-6A24C58B2463}">
      <dgm:prSet custT="1"/>
      <dgm:spPr/>
      <dgm:t>
        <a:bodyPr/>
        <a:lstStyle/>
        <a:p>
          <a:r>
            <a:rPr lang="en-US" sz="1400" b="1" dirty="0" smtClean="0"/>
            <a:t>Mosquito suck blood</a:t>
          </a:r>
          <a:endParaRPr lang="en-IN" sz="1400" b="1" dirty="0"/>
        </a:p>
      </dgm:t>
    </dgm:pt>
    <dgm:pt modelId="{71D91D1F-9CC2-45DA-90BC-EEB47E58E967}" type="parTrans" cxnId="{4D982254-3103-454E-9992-43BB1677740F}">
      <dgm:prSet/>
      <dgm:spPr/>
      <dgm:t>
        <a:bodyPr/>
        <a:lstStyle/>
        <a:p>
          <a:endParaRPr lang="en-US"/>
        </a:p>
      </dgm:t>
    </dgm:pt>
    <dgm:pt modelId="{2CF908DB-EC88-432A-9C1D-4332A7639BCF}" type="sibTrans" cxnId="{4D982254-3103-454E-9992-43BB1677740F}">
      <dgm:prSet custT="1"/>
      <dgm:spPr/>
      <dgm:t>
        <a:bodyPr/>
        <a:lstStyle/>
        <a:p>
          <a:endParaRPr lang="en-IN" sz="1200" b="1"/>
        </a:p>
      </dgm:t>
    </dgm:pt>
    <dgm:pt modelId="{36B4DA39-2EE0-4912-87FC-58E0F53F9152}">
      <dgm:prSet custT="1"/>
      <dgm:spPr/>
      <dgm:t>
        <a:bodyPr/>
        <a:lstStyle/>
        <a:p>
          <a:r>
            <a:rPr lang="en-US" sz="1400" b="1" dirty="0" smtClean="0"/>
            <a:t>L1 in mosquito</a:t>
          </a:r>
          <a:endParaRPr lang="en-IN" sz="1400" b="1" dirty="0"/>
        </a:p>
      </dgm:t>
    </dgm:pt>
    <dgm:pt modelId="{079461E6-E593-4DD4-934E-103C46D1893A}" type="parTrans" cxnId="{1D9D15D7-6E03-4BA7-B037-3362F052CDCA}">
      <dgm:prSet/>
      <dgm:spPr/>
      <dgm:t>
        <a:bodyPr/>
        <a:lstStyle/>
        <a:p>
          <a:endParaRPr lang="en-US"/>
        </a:p>
      </dgm:t>
    </dgm:pt>
    <dgm:pt modelId="{68D11A2C-069B-4726-9BF6-1670C455D644}" type="sibTrans" cxnId="{1D9D15D7-6E03-4BA7-B037-3362F052CDCA}">
      <dgm:prSet custT="1"/>
      <dgm:spPr/>
      <dgm:t>
        <a:bodyPr/>
        <a:lstStyle/>
        <a:p>
          <a:endParaRPr lang="en-IN" sz="1200" b="1"/>
        </a:p>
      </dgm:t>
    </dgm:pt>
    <dgm:pt modelId="{CE49C1E6-60CA-44B9-A23A-D222EFDE503F}">
      <dgm:prSet custT="1"/>
      <dgm:spPr/>
      <dgm:t>
        <a:bodyPr/>
        <a:lstStyle/>
        <a:p>
          <a:r>
            <a:rPr lang="en-US" sz="1400" b="1" dirty="0" smtClean="0"/>
            <a:t>L3 larvae</a:t>
          </a:r>
          <a:endParaRPr lang="en-IN" sz="1400" b="1" dirty="0"/>
        </a:p>
      </dgm:t>
    </dgm:pt>
    <dgm:pt modelId="{E11E1FF5-684B-4F83-A546-BC6773579567}" type="parTrans" cxnId="{8FBFA9B1-4678-4B54-9704-13FEAFC53033}">
      <dgm:prSet/>
      <dgm:spPr/>
      <dgm:t>
        <a:bodyPr/>
        <a:lstStyle/>
        <a:p>
          <a:endParaRPr lang="en-US"/>
        </a:p>
      </dgm:t>
    </dgm:pt>
    <dgm:pt modelId="{E21BD776-02F1-4534-B82E-78E83833866D}" type="sibTrans" cxnId="{8FBFA9B1-4678-4B54-9704-13FEAFC53033}">
      <dgm:prSet custT="1"/>
      <dgm:spPr/>
      <dgm:t>
        <a:bodyPr/>
        <a:lstStyle/>
        <a:p>
          <a:endParaRPr lang="en-IN" sz="1200" b="1"/>
        </a:p>
      </dgm:t>
    </dgm:pt>
    <dgm:pt modelId="{0E35DB10-37E6-43D8-AD46-8B6DCCB5AD57}">
      <dgm:prSet custT="1"/>
      <dgm:spPr/>
      <dgm:t>
        <a:bodyPr/>
        <a:lstStyle/>
        <a:p>
          <a:r>
            <a:rPr lang="en-US" sz="1400" b="1" dirty="0" smtClean="0"/>
            <a:t>Infective</a:t>
          </a:r>
          <a:endParaRPr lang="en-IN" sz="1400" b="1" dirty="0"/>
        </a:p>
      </dgm:t>
    </dgm:pt>
    <dgm:pt modelId="{8DFBCC9E-0C43-45CD-8F04-E561BC9B1AB4}" type="parTrans" cxnId="{5E9E6B68-1E14-4201-8177-659B5F99738D}">
      <dgm:prSet/>
      <dgm:spPr/>
      <dgm:t>
        <a:bodyPr/>
        <a:lstStyle/>
        <a:p>
          <a:endParaRPr lang="en-US"/>
        </a:p>
      </dgm:t>
    </dgm:pt>
    <dgm:pt modelId="{E7007A51-634C-48F9-A414-9767807A9F97}" type="sibTrans" cxnId="{5E9E6B68-1E14-4201-8177-659B5F99738D}">
      <dgm:prSet custT="1"/>
      <dgm:spPr/>
      <dgm:t>
        <a:bodyPr/>
        <a:lstStyle/>
        <a:p>
          <a:endParaRPr lang="en-IN" sz="1200" b="1"/>
        </a:p>
      </dgm:t>
    </dgm:pt>
    <dgm:pt modelId="{C52CA70B-1FF5-460C-B60A-7605B71C72B3}">
      <dgm:prSet custT="1"/>
      <dgm:spPr/>
      <dgm:t>
        <a:bodyPr/>
        <a:lstStyle/>
        <a:p>
          <a:r>
            <a:rPr lang="en-US" sz="1400" b="1" dirty="0" smtClean="0"/>
            <a:t>Mosquito</a:t>
          </a:r>
          <a:endParaRPr lang="en-IN" sz="1400" b="1" dirty="0"/>
        </a:p>
      </dgm:t>
    </dgm:pt>
    <dgm:pt modelId="{0A5DDDF3-C87B-4EE1-8B15-994DB8BFD137}" type="parTrans" cxnId="{9D2AD7D7-6430-4847-8066-D5CAD173EB35}">
      <dgm:prSet/>
      <dgm:spPr/>
      <dgm:t>
        <a:bodyPr/>
        <a:lstStyle/>
        <a:p>
          <a:endParaRPr lang="en-US"/>
        </a:p>
      </dgm:t>
    </dgm:pt>
    <dgm:pt modelId="{EE1B1C8A-27BA-432F-8663-292F101049E8}" type="sibTrans" cxnId="{9D2AD7D7-6430-4847-8066-D5CAD173EB35}">
      <dgm:prSet custT="1"/>
      <dgm:spPr/>
      <dgm:t>
        <a:bodyPr/>
        <a:lstStyle/>
        <a:p>
          <a:endParaRPr lang="en-IN" sz="1200" b="1"/>
        </a:p>
      </dgm:t>
    </dgm:pt>
    <dgm:pt modelId="{71438282-6315-4DA0-9042-25E303A25BD0}">
      <dgm:prSet custT="1"/>
      <dgm:spPr/>
      <dgm:t>
        <a:bodyPr/>
        <a:lstStyle/>
        <a:p>
          <a:r>
            <a:rPr lang="en-US" sz="1400" b="1" dirty="0" smtClean="0"/>
            <a:t>Another dog</a:t>
          </a:r>
          <a:endParaRPr lang="en-IN" sz="1400" b="1" dirty="0"/>
        </a:p>
      </dgm:t>
    </dgm:pt>
    <dgm:pt modelId="{91E8B064-2030-436C-AEE2-2259A5F283EA}" type="parTrans" cxnId="{66D587AA-A8CF-47CB-BE2E-EEF4B9C51B4E}">
      <dgm:prSet/>
      <dgm:spPr/>
      <dgm:t>
        <a:bodyPr/>
        <a:lstStyle/>
        <a:p>
          <a:endParaRPr lang="en-US"/>
        </a:p>
      </dgm:t>
    </dgm:pt>
    <dgm:pt modelId="{58FE2FFC-FEED-4513-9904-3FDC36AD806C}" type="sibTrans" cxnId="{66D587AA-A8CF-47CB-BE2E-EEF4B9C51B4E}">
      <dgm:prSet custT="1"/>
      <dgm:spPr/>
      <dgm:t>
        <a:bodyPr/>
        <a:lstStyle/>
        <a:p>
          <a:endParaRPr lang="en-IN" sz="1200" b="1"/>
        </a:p>
      </dgm:t>
    </dgm:pt>
    <dgm:pt modelId="{AEC3E038-08F2-4367-A6C3-A9D50F250AED}">
      <dgm:prSet custT="1"/>
      <dgm:spPr/>
      <dgm:t>
        <a:bodyPr/>
        <a:lstStyle/>
        <a:p>
          <a:r>
            <a:rPr lang="en-US" sz="1200" b="1" dirty="0" smtClean="0"/>
            <a:t>L3 through S/c or I/M</a:t>
          </a:r>
          <a:endParaRPr lang="en-IN" sz="1200" b="1" dirty="0"/>
        </a:p>
      </dgm:t>
    </dgm:pt>
    <dgm:pt modelId="{87DF894A-8983-420C-BB34-E5AEE6AF003F}" type="parTrans" cxnId="{034C9798-1543-4A5D-9C3C-9733922AE2FA}">
      <dgm:prSet/>
      <dgm:spPr/>
      <dgm:t>
        <a:bodyPr/>
        <a:lstStyle/>
        <a:p>
          <a:endParaRPr lang="en-US"/>
        </a:p>
      </dgm:t>
    </dgm:pt>
    <dgm:pt modelId="{E2FD2B73-635E-4AD4-82ED-4B8599F83A5D}" type="sibTrans" cxnId="{034C9798-1543-4A5D-9C3C-9733922AE2FA}">
      <dgm:prSet custT="1"/>
      <dgm:spPr/>
      <dgm:t>
        <a:bodyPr/>
        <a:lstStyle/>
        <a:p>
          <a:endParaRPr lang="en-IN" sz="1200" b="1"/>
        </a:p>
      </dgm:t>
    </dgm:pt>
    <dgm:pt modelId="{B1C280AC-8A36-4028-B5D5-62D9EB7FE865}">
      <dgm:prSet custT="1"/>
      <dgm:spPr/>
      <dgm:t>
        <a:bodyPr/>
        <a:lstStyle/>
        <a:p>
          <a:r>
            <a:rPr lang="en-US" sz="1400" b="1" dirty="0" smtClean="0"/>
            <a:t>Enters in blood</a:t>
          </a:r>
          <a:endParaRPr lang="en-IN" sz="1400" b="1" dirty="0"/>
        </a:p>
      </dgm:t>
    </dgm:pt>
    <dgm:pt modelId="{7AC4A577-DBA0-4530-AFF6-58F71BB7EB68}" type="parTrans" cxnId="{F219A3F7-1B7D-40AB-B46B-330E82AE0112}">
      <dgm:prSet/>
      <dgm:spPr/>
      <dgm:t>
        <a:bodyPr/>
        <a:lstStyle/>
        <a:p>
          <a:endParaRPr lang="en-US"/>
        </a:p>
      </dgm:t>
    </dgm:pt>
    <dgm:pt modelId="{A9D77FA7-7039-4964-8F9B-2F066DC5274D}" type="sibTrans" cxnId="{F219A3F7-1B7D-40AB-B46B-330E82AE0112}">
      <dgm:prSet custT="1"/>
      <dgm:spPr/>
      <dgm:t>
        <a:bodyPr/>
        <a:lstStyle/>
        <a:p>
          <a:endParaRPr lang="en-IN" sz="1200" b="1"/>
        </a:p>
      </dgm:t>
    </dgm:pt>
    <dgm:pt modelId="{7C8A254D-D304-4582-9A69-A8E06A8F4644}">
      <dgm:prSet custT="1"/>
      <dgm:spPr/>
      <dgm:t>
        <a:bodyPr/>
        <a:lstStyle/>
        <a:p>
          <a:r>
            <a:rPr lang="en-US" sz="1600" b="1" dirty="0" smtClean="0"/>
            <a:t>Rt. Side of the heart and development into adult in 1-2 months</a:t>
          </a:r>
          <a:endParaRPr lang="en-IN" sz="1600" b="1" dirty="0"/>
        </a:p>
      </dgm:t>
    </dgm:pt>
    <dgm:pt modelId="{3109568E-14BF-4911-ABCB-D2738A982A5C}" type="parTrans" cxnId="{1DC1E352-6328-4983-B94F-0F55633C9F67}">
      <dgm:prSet/>
      <dgm:spPr/>
      <dgm:t>
        <a:bodyPr/>
        <a:lstStyle/>
        <a:p>
          <a:endParaRPr lang="en-US"/>
        </a:p>
      </dgm:t>
    </dgm:pt>
    <dgm:pt modelId="{62A9F8EB-8886-4358-8385-073FA06298AD}" type="sibTrans" cxnId="{1DC1E352-6328-4983-B94F-0F55633C9F67}">
      <dgm:prSet/>
      <dgm:spPr/>
      <dgm:t>
        <a:bodyPr/>
        <a:lstStyle/>
        <a:p>
          <a:endParaRPr lang="en-US"/>
        </a:p>
      </dgm:t>
    </dgm:pt>
    <dgm:pt modelId="{5ABD9B30-4742-4E94-A9E4-15A705C049F1}" type="pres">
      <dgm:prSet presAssocID="{C1A06305-7A4F-4906-BBDF-B49713A20C6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2CD1084-94D3-4A2D-A877-D9567AE7FCFD}" type="pres">
      <dgm:prSet presAssocID="{63A5F3C9-18BF-4984-8754-5F8F2C746F06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E9EDD8B-0E5E-41D6-801D-B379EE005563}" type="pres">
      <dgm:prSet presAssocID="{6C58162C-CB95-416E-A580-651FBE7FFC10}" presName="sibTrans" presStyleLbl="sibTrans2D1" presStyleIdx="0" presStyleCnt="13"/>
      <dgm:spPr/>
      <dgm:t>
        <a:bodyPr/>
        <a:lstStyle/>
        <a:p>
          <a:endParaRPr lang="en-IN"/>
        </a:p>
      </dgm:t>
    </dgm:pt>
    <dgm:pt modelId="{AF0E6EC5-659B-4F79-A63F-C286EDE33FDB}" type="pres">
      <dgm:prSet presAssocID="{6C58162C-CB95-416E-A580-651FBE7FFC10}" presName="connectorText" presStyleLbl="sibTrans2D1" presStyleIdx="0" presStyleCnt="13"/>
      <dgm:spPr/>
      <dgm:t>
        <a:bodyPr/>
        <a:lstStyle/>
        <a:p>
          <a:endParaRPr lang="en-IN"/>
        </a:p>
      </dgm:t>
    </dgm:pt>
    <dgm:pt modelId="{A5BB3B69-3C04-4A85-8608-08576AC01E27}" type="pres">
      <dgm:prSet presAssocID="{4D424F04-2298-46A8-942C-028892E70FCA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C55AE27-15C0-4BC9-A2B5-3D67273927F0}" type="pres">
      <dgm:prSet presAssocID="{A2A8F7BB-36AE-4CF6-9066-5B89410C8148}" presName="sibTrans" presStyleLbl="sibTrans2D1" presStyleIdx="1" presStyleCnt="13"/>
      <dgm:spPr/>
      <dgm:t>
        <a:bodyPr/>
        <a:lstStyle/>
        <a:p>
          <a:endParaRPr lang="en-IN"/>
        </a:p>
      </dgm:t>
    </dgm:pt>
    <dgm:pt modelId="{736AB01F-D036-4428-B941-B404797ABD3B}" type="pres">
      <dgm:prSet presAssocID="{A2A8F7BB-36AE-4CF6-9066-5B89410C8148}" presName="connectorText" presStyleLbl="sibTrans2D1" presStyleIdx="1" presStyleCnt="13"/>
      <dgm:spPr/>
      <dgm:t>
        <a:bodyPr/>
        <a:lstStyle/>
        <a:p>
          <a:endParaRPr lang="en-IN"/>
        </a:p>
      </dgm:t>
    </dgm:pt>
    <dgm:pt modelId="{311E37C9-6A6D-4A44-97D5-D39B0C07054D}" type="pres">
      <dgm:prSet presAssocID="{72FD25C4-8CB1-47A1-992A-2551E5FD936C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0BE4A4B-E9F1-435A-9341-33E246697383}" type="pres">
      <dgm:prSet presAssocID="{0387417D-90F8-44DD-B0E4-2AE76CBC4F0C}" presName="sibTrans" presStyleLbl="sibTrans2D1" presStyleIdx="2" presStyleCnt="13"/>
      <dgm:spPr/>
      <dgm:t>
        <a:bodyPr/>
        <a:lstStyle/>
        <a:p>
          <a:endParaRPr lang="en-IN"/>
        </a:p>
      </dgm:t>
    </dgm:pt>
    <dgm:pt modelId="{45F1DB83-C4FB-4480-A604-746791D5DBCE}" type="pres">
      <dgm:prSet presAssocID="{0387417D-90F8-44DD-B0E4-2AE76CBC4F0C}" presName="connectorText" presStyleLbl="sibTrans2D1" presStyleIdx="2" presStyleCnt="13"/>
      <dgm:spPr/>
      <dgm:t>
        <a:bodyPr/>
        <a:lstStyle/>
        <a:p>
          <a:endParaRPr lang="en-IN"/>
        </a:p>
      </dgm:t>
    </dgm:pt>
    <dgm:pt modelId="{2563EEE3-2714-4FDA-9ECB-CFBF67808C11}" type="pres">
      <dgm:prSet presAssocID="{6B0063BF-6EF1-4934-BCEE-A23AFC52E4E3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8E3A873-B1FE-4AF7-AAC0-8FA3C0E24E7D}" type="pres">
      <dgm:prSet presAssocID="{B977A6C2-2FA5-4E06-ADB9-CF392E6D404A}" presName="sibTrans" presStyleLbl="sibTrans2D1" presStyleIdx="3" presStyleCnt="13"/>
      <dgm:spPr/>
      <dgm:t>
        <a:bodyPr/>
        <a:lstStyle/>
        <a:p>
          <a:endParaRPr lang="en-IN"/>
        </a:p>
      </dgm:t>
    </dgm:pt>
    <dgm:pt modelId="{4C5E09CA-B686-4E3F-9C3B-4127FCF2A22C}" type="pres">
      <dgm:prSet presAssocID="{B977A6C2-2FA5-4E06-ADB9-CF392E6D404A}" presName="connectorText" presStyleLbl="sibTrans2D1" presStyleIdx="3" presStyleCnt="13"/>
      <dgm:spPr/>
      <dgm:t>
        <a:bodyPr/>
        <a:lstStyle/>
        <a:p>
          <a:endParaRPr lang="en-IN"/>
        </a:p>
      </dgm:t>
    </dgm:pt>
    <dgm:pt modelId="{C9440009-64F1-44E8-A371-55DEC4821EAD}" type="pres">
      <dgm:prSet presAssocID="{22877859-2BEC-4C98-8871-9CAF6BF76DCB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5B5C0AB-D2FE-4DCC-A2AD-803083FF4460}" type="pres">
      <dgm:prSet presAssocID="{1D6194B3-1C7E-48F0-80BB-7C991E18DE93}" presName="sibTrans" presStyleLbl="sibTrans2D1" presStyleIdx="4" presStyleCnt="13"/>
      <dgm:spPr/>
      <dgm:t>
        <a:bodyPr/>
        <a:lstStyle/>
        <a:p>
          <a:endParaRPr lang="en-IN"/>
        </a:p>
      </dgm:t>
    </dgm:pt>
    <dgm:pt modelId="{9332C80C-2D56-4DB5-8B44-619BD4E6DD27}" type="pres">
      <dgm:prSet presAssocID="{1D6194B3-1C7E-48F0-80BB-7C991E18DE93}" presName="connectorText" presStyleLbl="sibTrans2D1" presStyleIdx="4" presStyleCnt="13"/>
      <dgm:spPr/>
      <dgm:t>
        <a:bodyPr/>
        <a:lstStyle/>
        <a:p>
          <a:endParaRPr lang="en-IN"/>
        </a:p>
      </dgm:t>
    </dgm:pt>
    <dgm:pt modelId="{54DF795D-FE03-4F98-BC55-B5E2A4C81835}" type="pres">
      <dgm:prSet presAssocID="{012A94A7-DEF4-4377-B7C8-6A24C58B2463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62732E8-5E74-47C6-9569-12245C8DBD65}" type="pres">
      <dgm:prSet presAssocID="{2CF908DB-EC88-432A-9C1D-4332A7639BCF}" presName="sibTrans" presStyleLbl="sibTrans2D1" presStyleIdx="5" presStyleCnt="13"/>
      <dgm:spPr/>
      <dgm:t>
        <a:bodyPr/>
        <a:lstStyle/>
        <a:p>
          <a:endParaRPr lang="en-IN"/>
        </a:p>
      </dgm:t>
    </dgm:pt>
    <dgm:pt modelId="{770DE05C-75E9-4AA9-98A7-8B09E3263EF6}" type="pres">
      <dgm:prSet presAssocID="{2CF908DB-EC88-432A-9C1D-4332A7639BCF}" presName="connectorText" presStyleLbl="sibTrans2D1" presStyleIdx="5" presStyleCnt="13"/>
      <dgm:spPr/>
      <dgm:t>
        <a:bodyPr/>
        <a:lstStyle/>
        <a:p>
          <a:endParaRPr lang="en-IN"/>
        </a:p>
      </dgm:t>
    </dgm:pt>
    <dgm:pt modelId="{CC58F77C-6459-4C4D-A65E-A556A92D2CB5}" type="pres">
      <dgm:prSet presAssocID="{36B4DA39-2EE0-4912-87FC-58E0F53F9152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0A25347-3878-4A41-846B-2C4AB9DE44D6}" type="pres">
      <dgm:prSet presAssocID="{68D11A2C-069B-4726-9BF6-1670C455D644}" presName="sibTrans" presStyleLbl="sibTrans2D1" presStyleIdx="6" presStyleCnt="13"/>
      <dgm:spPr/>
      <dgm:t>
        <a:bodyPr/>
        <a:lstStyle/>
        <a:p>
          <a:endParaRPr lang="en-IN"/>
        </a:p>
      </dgm:t>
    </dgm:pt>
    <dgm:pt modelId="{B4B3074A-715A-4844-8073-EE574D1AE9F1}" type="pres">
      <dgm:prSet presAssocID="{68D11A2C-069B-4726-9BF6-1670C455D644}" presName="connectorText" presStyleLbl="sibTrans2D1" presStyleIdx="6" presStyleCnt="13"/>
      <dgm:spPr/>
      <dgm:t>
        <a:bodyPr/>
        <a:lstStyle/>
        <a:p>
          <a:endParaRPr lang="en-IN"/>
        </a:p>
      </dgm:t>
    </dgm:pt>
    <dgm:pt modelId="{4D56933D-0314-417E-B077-6CFDBC1F65B1}" type="pres">
      <dgm:prSet presAssocID="{CE49C1E6-60CA-44B9-A23A-D222EFDE503F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AEBD614-79F0-47E3-9E0C-3C47D2D943E1}" type="pres">
      <dgm:prSet presAssocID="{E21BD776-02F1-4534-B82E-78E83833866D}" presName="sibTrans" presStyleLbl="sibTrans2D1" presStyleIdx="7" presStyleCnt="13"/>
      <dgm:spPr/>
      <dgm:t>
        <a:bodyPr/>
        <a:lstStyle/>
        <a:p>
          <a:endParaRPr lang="en-IN"/>
        </a:p>
      </dgm:t>
    </dgm:pt>
    <dgm:pt modelId="{2972FDDE-EE18-4539-B5FC-E26955FD1125}" type="pres">
      <dgm:prSet presAssocID="{E21BD776-02F1-4534-B82E-78E83833866D}" presName="connectorText" presStyleLbl="sibTrans2D1" presStyleIdx="7" presStyleCnt="13"/>
      <dgm:spPr/>
      <dgm:t>
        <a:bodyPr/>
        <a:lstStyle/>
        <a:p>
          <a:endParaRPr lang="en-IN"/>
        </a:p>
      </dgm:t>
    </dgm:pt>
    <dgm:pt modelId="{C859C098-0E27-41EE-9225-2335DD3E7F4E}" type="pres">
      <dgm:prSet presAssocID="{0E35DB10-37E6-43D8-AD46-8B6DCCB5AD57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75931CB-7EE7-424C-8665-1BD21ACC49FA}" type="pres">
      <dgm:prSet presAssocID="{E7007A51-634C-48F9-A414-9767807A9F97}" presName="sibTrans" presStyleLbl="sibTrans2D1" presStyleIdx="8" presStyleCnt="13"/>
      <dgm:spPr/>
      <dgm:t>
        <a:bodyPr/>
        <a:lstStyle/>
        <a:p>
          <a:endParaRPr lang="en-IN"/>
        </a:p>
      </dgm:t>
    </dgm:pt>
    <dgm:pt modelId="{398FB9C1-99DF-4E9B-8FE4-98C3E9A0D9B6}" type="pres">
      <dgm:prSet presAssocID="{E7007A51-634C-48F9-A414-9767807A9F97}" presName="connectorText" presStyleLbl="sibTrans2D1" presStyleIdx="8" presStyleCnt="13"/>
      <dgm:spPr/>
      <dgm:t>
        <a:bodyPr/>
        <a:lstStyle/>
        <a:p>
          <a:endParaRPr lang="en-IN"/>
        </a:p>
      </dgm:t>
    </dgm:pt>
    <dgm:pt modelId="{E26FDCF1-15C3-489A-8A66-F103F63804AF}" type="pres">
      <dgm:prSet presAssocID="{C52CA70B-1FF5-460C-B60A-7605B71C72B3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975D6DE-0110-4CA8-BD4C-4A0EF5C3758F}" type="pres">
      <dgm:prSet presAssocID="{EE1B1C8A-27BA-432F-8663-292F101049E8}" presName="sibTrans" presStyleLbl="sibTrans2D1" presStyleIdx="9" presStyleCnt="13"/>
      <dgm:spPr/>
      <dgm:t>
        <a:bodyPr/>
        <a:lstStyle/>
        <a:p>
          <a:endParaRPr lang="en-IN"/>
        </a:p>
      </dgm:t>
    </dgm:pt>
    <dgm:pt modelId="{EB82176D-2155-497D-A8D9-A52DB2D36112}" type="pres">
      <dgm:prSet presAssocID="{EE1B1C8A-27BA-432F-8663-292F101049E8}" presName="connectorText" presStyleLbl="sibTrans2D1" presStyleIdx="9" presStyleCnt="13"/>
      <dgm:spPr/>
      <dgm:t>
        <a:bodyPr/>
        <a:lstStyle/>
        <a:p>
          <a:endParaRPr lang="en-IN"/>
        </a:p>
      </dgm:t>
    </dgm:pt>
    <dgm:pt modelId="{4E8AC6D8-85F6-47BC-B8EC-8AECE2616D53}" type="pres">
      <dgm:prSet presAssocID="{71438282-6315-4DA0-9042-25E303A25BD0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092A64F-36A5-4CC8-BC90-0DBBCA53B002}" type="pres">
      <dgm:prSet presAssocID="{58FE2FFC-FEED-4513-9904-3FDC36AD806C}" presName="sibTrans" presStyleLbl="sibTrans2D1" presStyleIdx="10" presStyleCnt="13"/>
      <dgm:spPr/>
      <dgm:t>
        <a:bodyPr/>
        <a:lstStyle/>
        <a:p>
          <a:endParaRPr lang="en-IN"/>
        </a:p>
      </dgm:t>
    </dgm:pt>
    <dgm:pt modelId="{26F37748-C75A-4232-82D4-7859C71C9532}" type="pres">
      <dgm:prSet presAssocID="{58FE2FFC-FEED-4513-9904-3FDC36AD806C}" presName="connectorText" presStyleLbl="sibTrans2D1" presStyleIdx="10" presStyleCnt="13"/>
      <dgm:spPr/>
      <dgm:t>
        <a:bodyPr/>
        <a:lstStyle/>
        <a:p>
          <a:endParaRPr lang="en-IN"/>
        </a:p>
      </dgm:t>
    </dgm:pt>
    <dgm:pt modelId="{D1947749-278F-4246-BF09-AA6176097D47}" type="pres">
      <dgm:prSet presAssocID="{AEC3E038-08F2-4367-A6C3-A9D50F250AED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553E5FC-50AA-4715-AE34-A721346DD122}" type="pres">
      <dgm:prSet presAssocID="{E2FD2B73-635E-4AD4-82ED-4B8599F83A5D}" presName="sibTrans" presStyleLbl="sibTrans2D1" presStyleIdx="11" presStyleCnt="13"/>
      <dgm:spPr/>
      <dgm:t>
        <a:bodyPr/>
        <a:lstStyle/>
        <a:p>
          <a:endParaRPr lang="en-IN"/>
        </a:p>
      </dgm:t>
    </dgm:pt>
    <dgm:pt modelId="{51F96CAC-0AA3-442A-9A5A-E86FD3CAB792}" type="pres">
      <dgm:prSet presAssocID="{E2FD2B73-635E-4AD4-82ED-4B8599F83A5D}" presName="connectorText" presStyleLbl="sibTrans2D1" presStyleIdx="11" presStyleCnt="13"/>
      <dgm:spPr/>
      <dgm:t>
        <a:bodyPr/>
        <a:lstStyle/>
        <a:p>
          <a:endParaRPr lang="en-IN"/>
        </a:p>
      </dgm:t>
    </dgm:pt>
    <dgm:pt modelId="{4CA630D5-98F7-4C9F-8D42-6F9BE47B6AE7}" type="pres">
      <dgm:prSet presAssocID="{B1C280AC-8A36-4028-B5D5-62D9EB7FE865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7361800-2079-4F93-9F0E-B3E95F179E08}" type="pres">
      <dgm:prSet presAssocID="{A9D77FA7-7039-4964-8F9B-2F066DC5274D}" presName="sibTrans" presStyleLbl="sibTrans2D1" presStyleIdx="12" presStyleCnt="13"/>
      <dgm:spPr/>
      <dgm:t>
        <a:bodyPr/>
        <a:lstStyle/>
        <a:p>
          <a:endParaRPr lang="en-IN"/>
        </a:p>
      </dgm:t>
    </dgm:pt>
    <dgm:pt modelId="{6470A021-63C4-4F57-8D52-E00D4BA975E4}" type="pres">
      <dgm:prSet presAssocID="{A9D77FA7-7039-4964-8F9B-2F066DC5274D}" presName="connectorText" presStyleLbl="sibTrans2D1" presStyleIdx="12" presStyleCnt="13"/>
      <dgm:spPr/>
      <dgm:t>
        <a:bodyPr/>
        <a:lstStyle/>
        <a:p>
          <a:endParaRPr lang="en-IN"/>
        </a:p>
      </dgm:t>
    </dgm:pt>
    <dgm:pt modelId="{674E657B-3D01-49F0-9CE2-0CA6757A2C72}" type="pres">
      <dgm:prSet presAssocID="{7C8A254D-D304-4582-9A69-A8E06A8F4644}" presName="node" presStyleLbl="node1" presStyleIdx="13" presStyleCnt="14" custScaleX="32204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86BFE99-70A6-4A96-BC62-71CB4AC1C3EC}" type="presOf" srcId="{6C58162C-CB95-416E-A580-651FBE7FFC10}" destId="{7E9EDD8B-0E5E-41D6-801D-B379EE005563}" srcOrd="0" destOrd="0" presId="urn:microsoft.com/office/officeart/2005/8/layout/process5"/>
    <dgm:cxn modelId="{AE3DBC02-BD56-4D56-9E75-941297D001C0}" srcId="{C1A06305-7A4F-4906-BBDF-B49713A20C6E}" destId="{63A5F3C9-18BF-4984-8754-5F8F2C746F06}" srcOrd="0" destOrd="0" parTransId="{C7B85D35-75E1-422C-BCB7-F6E817EECA84}" sibTransId="{6C58162C-CB95-416E-A580-651FBE7FFC10}"/>
    <dgm:cxn modelId="{66D587AA-A8CF-47CB-BE2E-EEF4B9C51B4E}" srcId="{C1A06305-7A4F-4906-BBDF-B49713A20C6E}" destId="{71438282-6315-4DA0-9042-25E303A25BD0}" srcOrd="10" destOrd="0" parTransId="{91E8B064-2030-436C-AEE2-2259A5F283EA}" sibTransId="{58FE2FFC-FEED-4513-9904-3FDC36AD806C}"/>
    <dgm:cxn modelId="{8BCAAB41-C1B9-4B94-BD47-137BBD56132D}" type="presOf" srcId="{E2FD2B73-635E-4AD4-82ED-4B8599F83A5D}" destId="{9553E5FC-50AA-4715-AE34-A721346DD122}" srcOrd="0" destOrd="0" presId="urn:microsoft.com/office/officeart/2005/8/layout/process5"/>
    <dgm:cxn modelId="{8AF74295-BBA3-4092-A3AA-119464580A64}" srcId="{C1A06305-7A4F-4906-BBDF-B49713A20C6E}" destId="{72FD25C4-8CB1-47A1-992A-2551E5FD936C}" srcOrd="2" destOrd="0" parTransId="{0CCFA02F-DA2B-4313-A713-6256D4C696A9}" sibTransId="{0387417D-90F8-44DD-B0E4-2AE76CBC4F0C}"/>
    <dgm:cxn modelId="{A0DA14A2-86AE-4889-80FC-8E450BCFED6F}" type="presOf" srcId="{0387417D-90F8-44DD-B0E4-2AE76CBC4F0C}" destId="{45F1DB83-C4FB-4480-A604-746791D5DBCE}" srcOrd="1" destOrd="0" presId="urn:microsoft.com/office/officeart/2005/8/layout/process5"/>
    <dgm:cxn modelId="{E3F30BFC-1F8B-4E29-B347-5E9C3A75BA2D}" type="presOf" srcId="{0E35DB10-37E6-43D8-AD46-8B6DCCB5AD57}" destId="{C859C098-0E27-41EE-9225-2335DD3E7F4E}" srcOrd="0" destOrd="0" presId="urn:microsoft.com/office/officeart/2005/8/layout/process5"/>
    <dgm:cxn modelId="{F5E3210C-DB98-4E17-BEB4-253B19A3E4B0}" type="presOf" srcId="{68D11A2C-069B-4726-9BF6-1670C455D644}" destId="{30A25347-3878-4A41-846B-2C4AB9DE44D6}" srcOrd="0" destOrd="0" presId="urn:microsoft.com/office/officeart/2005/8/layout/process5"/>
    <dgm:cxn modelId="{5C343C9E-E6F9-4342-AEE1-C8FB70ABC575}" type="presOf" srcId="{B977A6C2-2FA5-4E06-ADB9-CF392E6D404A}" destId="{F8E3A873-B1FE-4AF7-AAC0-8FA3C0E24E7D}" srcOrd="0" destOrd="0" presId="urn:microsoft.com/office/officeart/2005/8/layout/process5"/>
    <dgm:cxn modelId="{F153B89E-BCD1-4C7F-8CA7-8FCA36686FC4}" type="presOf" srcId="{CE49C1E6-60CA-44B9-A23A-D222EFDE503F}" destId="{4D56933D-0314-417E-B077-6CFDBC1F65B1}" srcOrd="0" destOrd="0" presId="urn:microsoft.com/office/officeart/2005/8/layout/process5"/>
    <dgm:cxn modelId="{23125F4C-5E14-4E63-8B5F-D18D91054C34}" type="presOf" srcId="{A9D77FA7-7039-4964-8F9B-2F066DC5274D}" destId="{07361800-2079-4F93-9F0E-B3E95F179E08}" srcOrd="0" destOrd="0" presId="urn:microsoft.com/office/officeart/2005/8/layout/process5"/>
    <dgm:cxn modelId="{6838E29B-B2B5-4DE5-9BE9-E462DA2C0755}" type="presOf" srcId="{71438282-6315-4DA0-9042-25E303A25BD0}" destId="{4E8AC6D8-85F6-47BC-B8EC-8AECE2616D53}" srcOrd="0" destOrd="0" presId="urn:microsoft.com/office/officeart/2005/8/layout/process5"/>
    <dgm:cxn modelId="{5A473483-AE52-47F6-B138-82D9E3B5A1EE}" type="presOf" srcId="{22877859-2BEC-4C98-8871-9CAF6BF76DCB}" destId="{C9440009-64F1-44E8-A371-55DEC4821EAD}" srcOrd="0" destOrd="0" presId="urn:microsoft.com/office/officeart/2005/8/layout/process5"/>
    <dgm:cxn modelId="{FA258E46-A3D0-4BF1-914D-AA9BA6898ACF}" type="presOf" srcId="{72FD25C4-8CB1-47A1-992A-2551E5FD936C}" destId="{311E37C9-6A6D-4A44-97D5-D39B0C07054D}" srcOrd="0" destOrd="0" presId="urn:microsoft.com/office/officeart/2005/8/layout/process5"/>
    <dgm:cxn modelId="{1F7061CF-80B7-4A32-B618-75BDADFD164C}" type="presOf" srcId="{2CF908DB-EC88-432A-9C1D-4332A7639BCF}" destId="{462732E8-5E74-47C6-9569-12245C8DBD65}" srcOrd="0" destOrd="0" presId="urn:microsoft.com/office/officeart/2005/8/layout/process5"/>
    <dgm:cxn modelId="{932B64AA-473B-47BD-B6AD-E822CEC78196}" srcId="{C1A06305-7A4F-4906-BBDF-B49713A20C6E}" destId="{22877859-2BEC-4C98-8871-9CAF6BF76DCB}" srcOrd="4" destOrd="0" parTransId="{407C6ECD-3F06-4BC3-978F-BD40EA81F9B7}" sibTransId="{1D6194B3-1C7E-48F0-80BB-7C991E18DE93}"/>
    <dgm:cxn modelId="{77F591F6-D835-4170-B62E-6E4FAB72065F}" type="presOf" srcId="{36B4DA39-2EE0-4912-87FC-58E0F53F9152}" destId="{CC58F77C-6459-4C4D-A65E-A556A92D2CB5}" srcOrd="0" destOrd="0" presId="urn:microsoft.com/office/officeart/2005/8/layout/process5"/>
    <dgm:cxn modelId="{2B587F66-6D5F-47F4-BF16-AB0F2DC1CBF8}" type="presOf" srcId="{E21BD776-02F1-4534-B82E-78E83833866D}" destId="{2972FDDE-EE18-4539-B5FC-E26955FD1125}" srcOrd="1" destOrd="0" presId="urn:microsoft.com/office/officeart/2005/8/layout/process5"/>
    <dgm:cxn modelId="{3C4FE087-BB92-4678-A748-D367D15CD0FF}" type="presOf" srcId="{6B0063BF-6EF1-4934-BCEE-A23AFC52E4E3}" destId="{2563EEE3-2714-4FDA-9ECB-CFBF67808C11}" srcOrd="0" destOrd="0" presId="urn:microsoft.com/office/officeart/2005/8/layout/process5"/>
    <dgm:cxn modelId="{A446D9AE-39CC-4161-AE26-7C2EE87775A8}" type="presOf" srcId="{012A94A7-DEF4-4377-B7C8-6A24C58B2463}" destId="{54DF795D-FE03-4F98-BC55-B5E2A4C81835}" srcOrd="0" destOrd="0" presId="urn:microsoft.com/office/officeart/2005/8/layout/process5"/>
    <dgm:cxn modelId="{EEA1AC45-1D62-4912-BE1E-AF4C003E49E1}" type="presOf" srcId="{C52CA70B-1FF5-460C-B60A-7605B71C72B3}" destId="{E26FDCF1-15C3-489A-8A66-F103F63804AF}" srcOrd="0" destOrd="0" presId="urn:microsoft.com/office/officeart/2005/8/layout/process5"/>
    <dgm:cxn modelId="{695F5A41-4EC4-413D-BE5B-3CEE391E0B95}" type="presOf" srcId="{C1A06305-7A4F-4906-BBDF-B49713A20C6E}" destId="{5ABD9B30-4742-4E94-A9E4-15A705C049F1}" srcOrd="0" destOrd="0" presId="urn:microsoft.com/office/officeart/2005/8/layout/process5"/>
    <dgm:cxn modelId="{81E8A690-237F-492A-8A37-0BB0B8D79D8D}" type="presOf" srcId="{EE1B1C8A-27BA-432F-8663-292F101049E8}" destId="{D975D6DE-0110-4CA8-BD4C-4A0EF5C3758F}" srcOrd="0" destOrd="0" presId="urn:microsoft.com/office/officeart/2005/8/layout/process5"/>
    <dgm:cxn modelId="{E240D188-C0B6-45F9-B98D-80975F348FB5}" type="presOf" srcId="{58FE2FFC-FEED-4513-9904-3FDC36AD806C}" destId="{26F37748-C75A-4232-82D4-7859C71C9532}" srcOrd="1" destOrd="0" presId="urn:microsoft.com/office/officeart/2005/8/layout/process5"/>
    <dgm:cxn modelId="{73C32917-1070-44F6-9732-4C42A6404AA2}" type="presOf" srcId="{E21BD776-02F1-4534-B82E-78E83833866D}" destId="{6AEBD614-79F0-47E3-9E0C-3C47D2D943E1}" srcOrd="0" destOrd="0" presId="urn:microsoft.com/office/officeart/2005/8/layout/process5"/>
    <dgm:cxn modelId="{9D2AD7D7-6430-4847-8066-D5CAD173EB35}" srcId="{C1A06305-7A4F-4906-BBDF-B49713A20C6E}" destId="{C52CA70B-1FF5-460C-B60A-7605B71C72B3}" srcOrd="9" destOrd="0" parTransId="{0A5DDDF3-C87B-4EE1-8B15-994DB8BFD137}" sibTransId="{EE1B1C8A-27BA-432F-8663-292F101049E8}"/>
    <dgm:cxn modelId="{4A0415BC-E8AE-426F-A238-16FA54031EDB}" type="presOf" srcId="{58FE2FFC-FEED-4513-9904-3FDC36AD806C}" destId="{9092A64F-36A5-4CC8-BC90-0DBBCA53B002}" srcOrd="0" destOrd="0" presId="urn:microsoft.com/office/officeart/2005/8/layout/process5"/>
    <dgm:cxn modelId="{B0718DBA-B93B-4435-B192-FA8FA80E94BD}" type="presOf" srcId="{7C8A254D-D304-4582-9A69-A8E06A8F4644}" destId="{674E657B-3D01-49F0-9CE2-0CA6757A2C72}" srcOrd="0" destOrd="0" presId="urn:microsoft.com/office/officeart/2005/8/layout/process5"/>
    <dgm:cxn modelId="{4A5D327B-5795-4E80-AE26-5D16ECBDC16C}" type="presOf" srcId="{E7007A51-634C-48F9-A414-9767807A9F97}" destId="{475931CB-7EE7-424C-8665-1BD21ACC49FA}" srcOrd="0" destOrd="0" presId="urn:microsoft.com/office/officeart/2005/8/layout/process5"/>
    <dgm:cxn modelId="{5E9E6B68-1E14-4201-8177-659B5F99738D}" srcId="{C1A06305-7A4F-4906-BBDF-B49713A20C6E}" destId="{0E35DB10-37E6-43D8-AD46-8B6DCCB5AD57}" srcOrd="8" destOrd="0" parTransId="{8DFBCC9E-0C43-45CD-8F04-E561BC9B1AB4}" sibTransId="{E7007A51-634C-48F9-A414-9767807A9F97}"/>
    <dgm:cxn modelId="{484B1BBC-5A13-4338-83BB-2A9839D487F7}" srcId="{C1A06305-7A4F-4906-BBDF-B49713A20C6E}" destId="{4D424F04-2298-46A8-942C-028892E70FCA}" srcOrd="1" destOrd="0" parTransId="{CC256BEA-AD24-4343-B104-F6F180A14D8A}" sibTransId="{A2A8F7BB-36AE-4CF6-9066-5B89410C8148}"/>
    <dgm:cxn modelId="{41F7F962-2601-44A4-964F-FABFF4231AC2}" type="presOf" srcId="{0387417D-90F8-44DD-B0E4-2AE76CBC4F0C}" destId="{A0BE4A4B-E9F1-435A-9341-33E246697383}" srcOrd="0" destOrd="0" presId="urn:microsoft.com/office/officeart/2005/8/layout/process5"/>
    <dgm:cxn modelId="{C63F0242-D559-4B8B-A529-A3A828CAB5A6}" type="presOf" srcId="{1D6194B3-1C7E-48F0-80BB-7C991E18DE93}" destId="{95B5C0AB-D2FE-4DCC-A2AD-803083FF4460}" srcOrd="0" destOrd="0" presId="urn:microsoft.com/office/officeart/2005/8/layout/process5"/>
    <dgm:cxn modelId="{FF7525ED-4D1E-4E65-A33B-6665B17DBFB1}" type="presOf" srcId="{AEC3E038-08F2-4367-A6C3-A9D50F250AED}" destId="{D1947749-278F-4246-BF09-AA6176097D47}" srcOrd="0" destOrd="0" presId="urn:microsoft.com/office/officeart/2005/8/layout/process5"/>
    <dgm:cxn modelId="{09E48339-0F58-4780-8080-D74B7634CE57}" type="presOf" srcId="{A9D77FA7-7039-4964-8F9B-2F066DC5274D}" destId="{6470A021-63C4-4F57-8D52-E00D4BA975E4}" srcOrd="1" destOrd="0" presId="urn:microsoft.com/office/officeart/2005/8/layout/process5"/>
    <dgm:cxn modelId="{1D9D15D7-6E03-4BA7-B037-3362F052CDCA}" srcId="{C1A06305-7A4F-4906-BBDF-B49713A20C6E}" destId="{36B4DA39-2EE0-4912-87FC-58E0F53F9152}" srcOrd="6" destOrd="0" parTransId="{079461E6-E593-4DD4-934E-103C46D1893A}" sibTransId="{68D11A2C-069B-4726-9BF6-1670C455D644}"/>
    <dgm:cxn modelId="{5D4AEF31-C661-4617-AAD4-E853B9E67C08}" type="presOf" srcId="{63A5F3C9-18BF-4984-8754-5F8F2C746F06}" destId="{A2CD1084-94D3-4A2D-A877-D9567AE7FCFD}" srcOrd="0" destOrd="0" presId="urn:microsoft.com/office/officeart/2005/8/layout/process5"/>
    <dgm:cxn modelId="{6E3C25A7-BDBD-42E4-BF67-4EF1EF86264C}" type="presOf" srcId="{1D6194B3-1C7E-48F0-80BB-7C991E18DE93}" destId="{9332C80C-2D56-4DB5-8B44-619BD4E6DD27}" srcOrd="1" destOrd="0" presId="urn:microsoft.com/office/officeart/2005/8/layout/process5"/>
    <dgm:cxn modelId="{1DC1E352-6328-4983-B94F-0F55633C9F67}" srcId="{C1A06305-7A4F-4906-BBDF-B49713A20C6E}" destId="{7C8A254D-D304-4582-9A69-A8E06A8F4644}" srcOrd="13" destOrd="0" parTransId="{3109568E-14BF-4911-ABCB-D2738A982A5C}" sibTransId="{62A9F8EB-8886-4358-8385-073FA06298AD}"/>
    <dgm:cxn modelId="{9E8ECF29-51A0-4018-B764-863AFA6B6DB6}" type="presOf" srcId="{E2FD2B73-635E-4AD4-82ED-4B8599F83A5D}" destId="{51F96CAC-0AA3-442A-9A5A-E86FD3CAB792}" srcOrd="1" destOrd="0" presId="urn:microsoft.com/office/officeart/2005/8/layout/process5"/>
    <dgm:cxn modelId="{8FBFA9B1-4678-4B54-9704-13FEAFC53033}" srcId="{C1A06305-7A4F-4906-BBDF-B49713A20C6E}" destId="{CE49C1E6-60CA-44B9-A23A-D222EFDE503F}" srcOrd="7" destOrd="0" parTransId="{E11E1FF5-684B-4F83-A546-BC6773579567}" sibTransId="{E21BD776-02F1-4534-B82E-78E83833866D}"/>
    <dgm:cxn modelId="{30DF096C-FE41-4F8D-9CD6-04E39B453516}" type="presOf" srcId="{B977A6C2-2FA5-4E06-ADB9-CF392E6D404A}" destId="{4C5E09CA-B686-4E3F-9C3B-4127FCF2A22C}" srcOrd="1" destOrd="0" presId="urn:microsoft.com/office/officeart/2005/8/layout/process5"/>
    <dgm:cxn modelId="{4D982254-3103-454E-9992-43BB1677740F}" srcId="{C1A06305-7A4F-4906-BBDF-B49713A20C6E}" destId="{012A94A7-DEF4-4377-B7C8-6A24C58B2463}" srcOrd="5" destOrd="0" parTransId="{71D91D1F-9CC2-45DA-90BC-EEB47E58E967}" sibTransId="{2CF908DB-EC88-432A-9C1D-4332A7639BCF}"/>
    <dgm:cxn modelId="{E57E27D2-C3ED-47B0-B4C1-FF1ECFEDECFC}" type="presOf" srcId="{A2A8F7BB-36AE-4CF6-9066-5B89410C8148}" destId="{4C55AE27-15C0-4BC9-A2B5-3D67273927F0}" srcOrd="0" destOrd="0" presId="urn:microsoft.com/office/officeart/2005/8/layout/process5"/>
    <dgm:cxn modelId="{9D14977D-B0CA-4785-B5DD-6F007F9996E1}" type="presOf" srcId="{2CF908DB-EC88-432A-9C1D-4332A7639BCF}" destId="{770DE05C-75E9-4AA9-98A7-8B09E3263EF6}" srcOrd="1" destOrd="0" presId="urn:microsoft.com/office/officeart/2005/8/layout/process5"/>
    <dgm:cxn modelId="{CD0F4D63-8A7C-4A71-9315-6D124B02FD04}" type="presOf" srcId="{A2A8F7BB-36AE-4CF6-9066-5B89410C8148}" destId="{736AB01F-D036-4428-B941-B404797ABD3B}" srcOrd="1" destOrd="0" presId="urn:microsoft.com/office/officeart/2005/8/layout/process5"/>
    <dgm:cxn modelId="{0AE0E84F-33E9-4186-96A0-BF6BB0107834}" type="presOf" srcId="{EE1B1C8A-27BA-432F-8663-292F101049E8}" destId="{EB82176D-2155-497D-A8D9-A52DB2D36112}" srcOrd="1" destOrd="0" presId="urn:microsoft.com/office/officeart/2005/8/layout/process5"/>
    <dgm:cxn modelId="{91D25B97-AC2E-45B5-B1FF-8B6CE158AE5F}" type="presOf" srcId="{B1C280AC-8A36-4028-B5D5-62D9EB7FE865}" destId="{4CA630D5-98F7-4C9F-8D42-6F9BE47B6AE7}" srcOrd="0" destOrd="0" presId="urn:microsoft.com/office/officeart/2005/8/layout/process5"/>
    <dgm:cxn modelId="{1BA690A5-5ED7-448F-A533-B3E5B4D170A2}" type="presOf" srcId="{68D11A2C-069B-4726-9BF6-1670C455D644}" destId="{B4B3074A-715A-4844-8073-EE574D1AE9F1}" srcOrd="1" destOrd="0" presId="urn:microsoft.com/office/officeart/2005/8/layout/process5"/>
    <dgm:cxn modelId="{EAC0D188-B922-4C53-8E60-1B334E467C41}" type="presOf" srcId="{E7007A51-634C-48F9-A414-9767807A9F97}" destId="{398FB9C1-99DF-4E9B-8FE4-98C3E9A0D9B6}" srcOrd="1" destOrd="0" presId="urn:microsoft.com/office/officeart/2005/8/layout/process5"/>
    <dgm:cxn modelId="{CA0F2AD7-9C9E-4D38-8BC6-F709FB8C4877}" type="presOf" srcId="{6C58162C-CB95-416E-A580-651FBE7FFC10}" destId="{AF0E6EC5-659B-4F79-A63F-C286EDE33FDB}" srcOrd="1" destOrd="0" presId="urn:microsoft.com/office/officeart/2005/8/layout/process5"/>
    <dgm:cxn modelId="{68578D9D-11BF-4DE8-869F-7A5C5F556ECE}" type="presOf" srcId="{4D424F04-2298-46A8-942C-028892E70FCA}" destId="{A5BB3B69-3C04-4A85-8608-08576AC01E27}" srcOrd="0" destOrd="0" presId="urn:microsoft.com/office/officeart/2005/8/layout/process5"/>
    <dgm:cxn modelId="{034C9798-1543-4A5D-9C3C-9733922AE2FA}" srcId="{C1A06305-7A4F-4906-BBDF-B49713A20C6E}" destId="{AEC3E038-08F2-4367-A6C3-A9D50F250AED}" srcOrd="11" destOrd="0" parTransId="{87DF894A-8983-420C-BB34-E5AEE6AF003F}" sibTransId="{E2FD2B73-635E-4AD4-82ED-4B8599F83A5D}"/>
    <dgm:cxn modelId="{CD1F4CB5-C32D-4E15-824B-9164A231F749}" srcId="{C1A06305-7A4F-4906-BBDF-B49713A20C6E}" destId="{6B0063BF-6EF1-4934-BCEE-A23AFC52E4E3}" srcOrd="3" destOrd="0" parTransId="{F0B2652B-B1C9-4292-94A7-A6AA743C6572}" sibTransId="{B977A6C2-2FA5-4E06-ADB9-CF392E6D404A}"/>
    <dgm:cxn modelId="{F219A3F7-1B7D-40AB-B46B-330E82AE0112}" srcId="{C1A06305-7A4F-4906-BBDF-B49713A20C6E}" destId="{B1C280AC-8A36-4028-B5D5-62D9EB7FE865}" srcOrd="12" destOrd="0" parTransId="{7AC4A577-DBA0-4530-AFF6-58F71BB7EB68}" sibTransId="{A9D77FA7-7039-4964-8F9B-2F066DC5274D}"/>
    <dgm:cxn modelId="{5CE16F9E-44C0-4B49-9301-9E19B88B6875}" type="presParOf" srcId="{5ABD9B30-4742-4E94-A9E4-15A705C049F1}" destId="{A2CD1084-94D3-4A2D-A877-D9567AE7FCFD}" srcOrd="0" destOrd="0" presId="urn:microsoft.com/office/officeart/2005/8/layout/process5"/>
    <dgm:cxn modelId="{967B2581-259C-4C20-934E-A053B8484D0D}" type="presParOf" srcId="{5ABD9B30-4742-4E94-A9E4-15A705C049F1}" destId="{7E9EDD8B-0E5E-41D6-801D-B379EE005563}" srcOrd="1" destOrd="0" presId="urn:microsoft.com/office/officeart/2005/8/layout/process5"/>
    <dgm:cxn modelId="{1CFB03B2-5817-4210-A2DA-D05807661009}" type="presParOf" srcId="{7E9EDD8B-0E5E-41D6-801D-B379EE005563}" destId="{AF0E6EC5-659B-4F79-A63F-C286EDE33FDB}" srcOrd="0" destOrd="0" presId="urn:microsoft.com/office/officeart/2005/8/layout/process5"/>
    <dgm:cxn modelId="{F6FE7AFA-08F1-46B4-A225-F57B014D865D}" type="presParOf" srcId="{5ABD9B30-4742-4E94-A9E4-15A705C049F1}" destId="{A5BB3B69-3C04-4A85-8608-08576AC01E27}" srcOrd="2" destOrd="0" presId="urn:microsoft.com/office/officeart/2005/8/layout/process5"/>
    <dgm:cxn modelId="{C9DEF389-B153-48B2-8600-F5F618220CF1}" type="presParOf" srcId="{5ABD9B30-4742-4E94-A9E4-15A705C049F1}" destId="{4C55AE27-15C0-4BC9-A2B5-3D67273927F0}" srcOrd="3" destOrd="0" presId="urn:microsoft.com/office/officeart/2005/8/layout/process5"/>
    <dgm:cxn modelId="{0FBF73DA-6799-4937-8CC7-1140AA762C81}" type="presParOf" srcId="{4C55AE27-15C0-4BC9-A2B5-3D67273927F0}" destId="{736AB01F-D036-4428-B941-B404797ABD3B}" srcOrd="0" destOrd="0" presId="urn:microsoft.com/office/officeart/2005/8/layout/process5"/>
    <dgm:cxn modelId="{CF09F929-6358-439F-B45F-691E9D03560F}" type="presParOf" srcId="{5ABD9B30-4742-4E94-A9E4-15A705C049F1}" destId="{311E37C9-6A6D-4A44-97D5-D39B0C07054D}" srcOrd="4" destOrd="0" presId="urn:microsoft.com/office/officeart/2005/8/layout/process5"/>
    <dgm:cxn modelId="{62208A0D-5F63-4252-97AA-38AE83D526BF}" type="presParOf" srcId="{5ABD9B30-4742-4E94-A9E4-15A705C049F1}" destId="{A0BE4A4B-E9F1-435A-9341-33E246697383}" srcOrd="5" destOrd="0" presId="urn:microsoft.com/office/officeart/2005/8/layout/process5"/>
    <dgm:cxn modelId="{F868B323-5968-4483-8D33-BD6AC39890E9}" type="presParOf" srcId="{A0BE4A4B-E9F1-435A-9341-33E246697383}" destId="{45F1DB83-C4FB-4480-A604-746791D5DBCE}" srcOrd="0" destOrd="0" presId="urn:microsoft.com/office/officeart/2005/8/layout/process5"/>
    <dgm:cxn modelId="{F63C4BA2-3A08-452D-B7F4-AED7A9987961}" type="presParOf" srcId="{5ABD9B30-4742-4E94-A9E4-15A705C049F1}" destId="{2563EEE3-2714-4FDA-9ECB-CFBF67808C11}" srcOrd="6" destOrd="0" presId="urn:microsoft.com/office/officeart/2005/8/layout/process5"/>
    <dgm:cxn modelId="{DEF1A0A5-DD78-47CD-8D3E-19212B24678C}" type="presParOf" srcId="{5ABD9B30-4742-4E94-A9E4-15A705C049F1}" destId="{F8E3A873-B1FE-4AF7-AAC0-8FA3C0E24E7D}" srcOrd="7" destOrd="0" presId="urn:microsoft.com/office/officeart/2005/8/layout/process5"/>
    <dgm:cxn modelId="{384887BF-93BF-4631-BD2E-038E11797922}" type="presParOf" srcId="{F8E3A873-B1FE-4AF7-AAC0-8FA3C0E24E7D}" destId="{4C5E09CA-B686-4E3F-9C3B-4127FCF2A22C}" srcOrd="0" destOrd="0" presId="urn:microsoft.com/office/officeart/2005/8/layout/process5"/>
    <dgm:cxn modelId="{B6888849-2512-4EB2-BF3B-8ECD5AE758A6}" type="presParOf" srcId="{5ABD9B30-4742-4E94-A9E4-15A705C049F1}" destId="{C9440009-64F1-44E8-A371-55DEC4821EAD}" srcOrd="8" destOrd="0" presId="urn:microsoft.com/office/officeart/2005/8/layout/process5"/>
    <dgm:cxn modelId="{A06C8F28-6341-41BD-A4B0-E2DBF0CE9454}" type="presParOf" srcId="{5ABD9B30-4742-4E94-A9E4-15A705C049F1}" destId="{95B5C0AB-D2FE-4DCC-A2AD-803083FF4460}" srcOrd="9" destOrd="0" presId="urn:microsoft.com/office/officeart/2005/8/layout/process5"/>
    <dgm:cxn modelId="{B81001EB-665E-4898-B322-B881B558647F}" type="presParOf" srcId="{95B5C0AB-D2FE-4DCC-A2AD-803083FF4460}" destId="{9332C80C-2D56-4DB5-8B44-619BD4E6DD27}" srcOrd="0" destOrd="0" presId="urn:microsoft.com/office/officeart/2005/8/layout/process5"/>
    <dgm:cxn modelId="{D6B4B4E5-80D3-4D36-81F6-5311927FA061}" type="presParOf" srcId="{5ABD9B30-4742-4E94-A9E4-15A705C049F1}" destId="{54DF795D-FE03-4F98-BC55-B5E2A4C81835}" srcOrd="10" destOrd="0" presId="urn:microsoft.com/office/officeart/2005/8/layout/process5"/>
    <dgm:cxn modelId="{C7E7B1F8-194F-44A5-A380-8D107FADE091}" type="presParOf" srcId="{5ABD9B30-4742-4E94-A9E4-15A705C049F1}" destId="{462732E8-5E74-47C6-9569-12245C8DBD65}" srcOrd="11" destOrd="0" presId="urn:microsoft.com/office/officeart/2005/8/layout/process5"/>
    <dgm:cxn modelId="{D3E08C4C-2282-4381-B3B8-1508B7941A47}" type="presParOf" srcId="{462732E8-5E74-47C6-9569-12245C8DBD65}" destId="{770DE05C-75E9-4AA9-98A7-8B09E3263EF6}" srcOrd="0" destOrd="0" presId="urn:microsoft.com/office/officeart/2005/8/layout/process5"/>
    <dgm:cxn modelId="{B4FAD428-AB3A-4940-BE4A-E05DC0457851}" type="presParOf" srcId="{5ABD9B30-4742-4E94-A9E4-15A705C049F1}" destId="{CC58F77C-6459-4C4D-A65E-A556A92D2CB5}" srcOrd="12" destOrd="0" presId="urn:microsoft.com/office/officeart/2005/8/layout/process5"/>
    <dgm:cxn modelId="{C5DDA89B-5695-4632-9B16-1B752434CE2A}" type="presParOf" srcId="{5ABD9B30-4742-4E94-A9E4-15A705C049F1}" destId="{30A25347-3878-4A41-846B-2C4AB9DE44D6}" srcOrd="13" destOrd="0" presId="urn:microsoft.com/office/officeart/2005/8/layout/process5"/>
    <dgm:cxn modelId="{B2108B83-8774-4472-A7F5-F2BF5820AE18}" type="presParOf" srcId="{30A25347-3878-4A41-846B-2C4AB9DE44D6}" destId="{B4B3074A-715A-4844-8073-EE574D1AE9F1}" srcOrd="0" destOrd="0" presId="urn:microsoft.com/office/officeart/2005/8/layout/process5"/>
    <dgm:cxn modelId="{E2E4B929-267B-422C-89F2-9D6D649F73A1}" type="presParOf" srcId="{5ABD9B30-4742-4E94-A9E4-15A705C049F1}" destId="{4D56933D-0314-417E-B077-6CFDBC1F65B1}" srcOrd="14" destOrd="0" presId="urn:microsoft.com/office/officeart/2005/8/layout/process5"/>
    <dgm:cxn modelId="{DFE150A5-FFCF-4DC5-A4E3-82DE201C5B2B}" type="presParOf" srcId="{5ABD9B30-4742-4E94-A9E4-15A705C049F1}" destId="{6AEBD614-79F0-47E3-9E0C-3C47D2D943E1}" srcOrd="15" destOrd="0" presId="urn:microsoft.com/office/officeart/2005/8/layout/process5"/>
    <dgm:cxn modelId="{0D8BADD1-3190-481A-8103-29A06762569F}" type="presParOf" srcId="{6AEBD614-79F0-47E3-9E0C-3C47D2D943E1}" destId="{2972FDDE-EE18-4539-B5FC-E26955FD1125}" srcOrd="0" destOrd="0" presId="urn:microsoft.com/office/officeart/2005/8/layout/process5"/>
    <dgm:cxn modelId="{063B37A0-F3FE-4495-8591-F02A1940C150}" type="presParOf" srcId="{5ABD9B30-4742-4E94-A9E4-15A705C049F1}" destId="{C859C098-0E27-41EE-9225-2335DD3E7F4E}" srcOrd="16" destOrd="0" presId="urn:microsoft.com/office/officeart/2005/8/layout/process5"/>
    <dgm:cxn modelId="{AA982541-8C77-421B-B3A0-E9ABA5DA5E81}" type="presParOf" srcId="{5ABD9B30-4742-4E94-A9E4-15A705C049F1}" destId="{475931CB-7EE7-424C-8665-1BD21ACC49FA}" srcOrd="17" destOrd="0" presId="urn:microsoft.com/office/officeart/2005/8/layout/process5"/>
    <dgm:cxn modelId="{E2EADFA8-3C01-4E83-B284-A120B88F99A1}" type="presParOf" srcId="{475931CB-7EE7-424C-8665-1BD21ACC49FA}" destId="{398FB9C1-99DF-4E9B-8FE4-98C3E9A0D9B6}" srcOrd="0" destOrd="0" presId="urn:microsoft.com/office/officeart/2005/8/layout/process5"/>
    <dgm:cxn modelId="{442A4529-104A-4D6E-B517-5978C78FD3EF}" type="presParOf" srcId="{5ABD9B30-4742-4E94-A9E4-15A705C049F1}" destId="{E26FDCF1-15C3-489A-8A66-F103F63804AF}" srcOrd="18" destOrd="0" presId="urn:microsoft.com/office/officeart/2005/8/layout/process5"/>
    <dgm:cxn modelId="{6062DF59-9924-4D21-BBE8-59E7E903581E}" type="presParOf" srcId="{5ABD9B30-4742-4E94-A9E4-15A705C049F1}" destId="{D975D6DE-0110-4CA8-BD4C-4A0EF5C3758F}" srcOrd="19" destOrd="0" presId="urn:microsoft.com/office/officeart/2005/8/layout/process5"/>
    <dgm:cxn modelId="{714DF4DC-2715-493B-9DD1-AA4154580A59}" type="presParOf" srcId="{D975D6DE-0110-4CA8-BD4C-4A0EF5C3758F}" destId="{EB82176D-2155-497D-A8D9-A52DB2D36112}" srcOrd="0" destOrd="0" presId="urn:microsoft.com/office/officeart/2005/8/layout/process5"/>
    <dgm:cxn modelId="{EF06611B-813B-4A7E-9F55-2D35DA7836E9}" type="presParOf" srcId="{5ABD9B30-4742-4E94-A9E4-15A705C049F1}" destId="{4E8AC6D8-85F6-47BC-B8EC-8AECE2616D53}" srcOrd="20" destOrd="0" presId="urn:microsoft.com/office/officeart/2005/8/layout/process5"/>
    <dgm:cxn modelId="{3A7ADB0E-D9BA-46BC-B762-169A0E490BC9}" type="presParOf" srcId="{5ABD9B30-4742-4E94-A9E4-15A705C049F1}" destId="{9092A64F-36A5-4CC8-BC90-0DBBCA53B002}" srcOrd="21" destOrd="0" presId="urn:microsoft.com/office/officeart/2005/8/layout/process5"/>
    <dgm:cxn modelId="{C12441E9-10F7-44F8-A7F2-499E773ADFF2}" type="presParOf" srcId="{9092A64F-36A5-4CC8-BC90-0DBBCA53B002}" destId="{26F37748-C75A-4232-82D4-7859C71C9532}" srcOrd="0" destOrd="0" presId="urn:microsoft.com/office/officeart/2005/8/layout/process5"/>
    <dgm:cxn modelId="{0AE141B9-CA51-4B7F-9F6E-5C44796D4673}" type="presParOf" srcId="{5ABD9B30-4742-4E94-A9E4-15A705C049F1}" destId="{D1947749-278F-4246-BF09-AA6176097D47}" srcOrd="22" destOrd="0" presId="urn:microsoft.com/office/officeart/2005/8/layout/process5"/>
    <dgm:cxn modelId="{909E13FD-C0DC-43AC-9003-5D7DE3788777}" type="presParOf" srcId="{5ABD9B30-4742-4E94-A9E4-15A705C049F1}" destId="{9553E5FC-50AA-4715-AE34-A721346DD122}" srcOrd="23" destOrd="0" presId="urn:microsoft.com/office/officeart/2005/8/layout/process5"/>
    <dgm:cxn modelId="{E09C7920-4E82-41FB-9460-359434A66AC9}" type="presParOf" srcId="{9553E5FC-50AA-4715-AE34-A721346DD122}" destId="{51F96CAC-0AA3-442A-9A5A-E86FD3CAB792}" srcOrd="0" destOrd="0" presId="urn:microsoft.com/office/officeart/2005/8/layout/process5"/>
    <dgm:cxn modelId="{9992B0BA-65FA-4902-AA9C-205DA1748390}" type="presParOf" srcId="{5ABD9B30-4742-4E94-A9E4-15A705C049F1}" destId="{4CA630D5-98F7-4C9F-8D42-6F9BE47B6AE7}" srcOrd="24" destOrd="0" presId="urn:microsoft.com/office/officeart/2005/8/layout/process5"/>
    <dgm:cxn modelId="{ADF90A1B-533F-4062-B34F-BAAD53A8183E}" type="presParOf" srcId="{5ABD9B30-4742-4E94-A9E4-15A705C049F1}" destId="{07361800-2079-4F93-9F0E-B3E95F179E08}" srcOrd="25" destOrd="0" presId="urn:microsoft.com/office/officeart/2005/8/layout/process5"/>
    <dgm:cxn modelId="{927BEF79-02BF-4F8C-98AF-74D251F4272C}" type="presParOf" srcId="{07361800-2079-4F93-9F0E-B3E95F179E08}" destId="{6470A021-63C4-4F57-8D52-E00D4BA975E4}" srcOrd="0" destOrd="0" presId="urn:microsoft.com/office/officeart/2005/8/layout/process5"/>
    <dgm:cxn modelId="{8B5266F2-40DD-466A-952D-07E59608978C}" type="presParOf" srcId="{5ABD9B30-4742-4E94-A9E4-15A705C049F1}" destId="{674E657B-3D01-49F0-9CE2-0CA6757A2C72}" srcOrd="2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8868BA-9A58-42EA-ABEA-C69CB3DF688E}">
      <dsp:nvSpPr>
        <dsp:cNvPr id="0" name=""/>
        <dsp:cNvSpPr/>
      </dsp:nvSpPr>
      <dsp:spPr>
        <a:xfrm>
          <a:off x="0" y="407357"/>
          <a:ext cx="679926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2D429C-4A04-433B-B79D-2CD3BCBD0E11}">
      <dsp:nvSpPr>
        <dsp:cNvPr id="0" name=""/>
        <dsp:cNvSpPr/>
      </dsp:nvSpPr>
      <dsp:spPr>
        <a:xfrm>
          <a:off x="339963" y="23597"/>
          <a:ext cx="4759483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Reservoir host</a:t>
          </a:r>
          <a:endParaRPr lang="en-US" sz="2600" kern="1200" dirty="0"/>
        </a:p>
      </dsp:txBody>
      <dsp:txXfrm>
        <a:off x="377430" y="61064"/>
        <a:ext cx="4684549" cy="692586"/>
      </dsp:txXfrm>
    </dsp:sp>
    <dsp:sp modelId="{EEFD531D-8455-4557-866D-6A680883B39D}">
      <dsp:nvSpPr>
        <dsp:cNvPr id="0" name=""/>
        <dsp:cNvSpPr/>
      </dsp:nvSpPr>
      <dsp:spPr>
        <a:xfrm>
          <a:off x="0" y="1586717"/>
          <a:ext cx="679926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E042B9-AEE1-4C07-AFCB-59784782EB68}">
      <dsp:nvSpPr>
        <dsp:cNvPr id="0" name=""/>
        <dsp:cNvSpPr/>
      </dsp:nvSpPr>
      <dsp:spPr>
        <a:xfrm>
          <a:off x="339963" y="1202957"/>
          <a:ext cx="4759483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Competent mosquito</a:t>
          </a:r>
          <a:endParaRPr lang="en-US" sz="2600" kern="1200" dirty="0"/>
        </a:p>
      </dsp:txBody>
      <dsp:txXfrm>
        <a:off x="377430" y="1240424"/>
        <a:ext cx="4684549" cy="692586"/>
      </dsp:txXfrm>
    </dsp:sp>
    <dsp:sp modelId="{374CBD2B-CCA4-4261-B408-7F62ABE825A8}">
      <dsp:nvSpPr>
        <dsp:cNvPr id="0" name=""/>
        <dsp:cNvSpPr/>
      </dsp:nvSpPr>
      <dsp:spPr>
        <a:xfrm>
          <a:off x="0" y="2766077"/>
          <a:ext cx="679926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6B6EE6-33ED-481D-86FA-A3B7127DC73B}">
      <dsp:nvSpPr>
        <dsp:cNvPr id="0" name=""/>
        <dsp:cNvSpPr/>
      </dsp:nvSpPr>
      <dsp:spPr>
        <a:xfrm>
          <a:off x="339963" y="2382317"/>
          <a:ext cx="4759483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Favorable climatic conditions  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27 C and 80 % humidity.</a:t>
          </a:r>
          <a:endParaRPr lang="en-US" sz="2600" kern="1200" dirty="0"/>
        </a:p>
      </dsp:txBody>
      <dsp:txXfrm>
        <a:off x="377430" y="2419784"/>
        <a:ext cx="4684549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D1084-94D3-4A2D-A877-D9567AE7FCFD}">
      <dsp:nvSpPr>
        <dsp:cNvPr id="0" name=""/>
        <dsp:cNvSpPr/>
      </dsp:nvSpPr>
      <dsp:spPr>
        <a:xfrm>
          <a:off x="669484" y="427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Adult worm</a:t>
          </a:r>
          <a:endParaRPr lang="en-IN" sz="1000" b="1" kern="1200" dirty="0"/>
        </a:p>
      </dsp:txBody>
      <dsp:txXfrm>
        <a:off x="689938" y="20881"/>
        <a:ext cx="1123020" cy="657449"/>
      </dsp:txXfrm>
    </dsp:sp>
    <dsp:sp modelId="{7E9EDD8B-0E5E-41D6-801D-B379EE005563}">
      <dsp:nvSpPr>
        <dsp:cNvPr id="0" name=""/>
        <dsp:cNvSpPr/>
      </dsp:nvSpPr>
      <dsp:spPr>
        <a:xfrm>
          <a:off x="1935839" y="205279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>
        <a:off x="1935839" y="263010"/>
        <a:ext cx="172726" cy="173192"/>
      </dsp:txXfrm>
    </dsp:sp>
    <dsp:sp modelId="{A5BB3B69-3C04-4A85-8608-08576AC01E27}">
      <dsp:nvSpPr>
        <dsp:cNvPr id="0" name=""/>
        <dsp:cNvSpPr/>
      </dsp:nvSpPr>
      <dsp:spPr>
        <a:xfrm>
          <a:off x="2298985" y="427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Rt. </a:t>
          </a:r>
          <a:r>
            <a:rPr lang="en-US" sz="700" b="1" kern="1200" dirty="0" smtClean="0"/>
            <a:t>Atrium/</a:t>
          </a:r>
          <a:r>
            <a:rPr lang="en-US" sz="700" b="1" kern="1200" dirty="0" err="1" smtClean="0"/>
            <a:t>Rt.Ventricle</a:t>
          </a:r>
          <a:r>
            <a:rPr lang="en-US" sz="700" b="1" kern="1200" dirty="0" smtClean="0"/>
            <a:t>/</a:t>
          </a:r>
          <a:r>
            <a:rPr lang="en-US" sz="700" b="1" kern="1200" dirty="0" err="1" smtClean="0"/>
            <a:t>Pul.Artery</a:t>
          </a:r>
          <a:endParaRPr lang="en-IN" sz="700" b="1" kern="1200" dirty="0"/>
        </a:p>
      </dsp:txBody>
      <dsp:txXfrm>
        <a:off x="2319439" y="20881"/>
        <a:ext cx="1123020" cy="657449"/>
      </dsp:txXfrm>
    </dsp:sp>
    <dsp:sp modelId="{4C55AE27-15C0-4BC9-A2B5-3D67273927F0}">
      <dsp:nvSpPr>
        <dsp:cNvPr id="0" name=""/>
        <dsp:cNvSpPr/>
      </dsp:nvSpPr>
      <dsp:spPr>
        <a:xfrm>
          <a:off x="3565339" y="205279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>
        <a:off x="3565339" y="263010"/>
        <a:ext cx="172726" cy="173192"/>
      </dsp:txXfrm>
    </dsp:sp>
    <dsp:sp modelId="{311E37C9-6A6D-4A44-97D5-D39B0C07054D}">
      <dsp:nvSpPr>
        <dsp:cNvPr id="0" name=""/>
        <dsp:cNvSpPr/>
      </dsp:nvSpPr>
      <dsp:spPr>
        <a:xfrm>
          <a:off x="3928485" y="427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Lay eggs</a:t>
          </a:r>
          <a:endParaRPr lang="en-IN" sz="1400" b="1" kern="1200" dirty="0"/>
        </a:p>
      </dsp:txBody>
      <dsp:txXfrm>
        <a:off x="3948939" y="20881"/>
        <a:ext cx="1123020" cy="657449"/>
      </dsp:txXfrm>
    </dsp:sp>
    <dsp:sp modelId="{A0BE4A4B-E9F1-435A-9341-33E246697383}">
      <dsp:nvSpPr>
        <dsp:cNvPr id="0" name=""/>
        <dsp:cNvSpPr/>
      </dsp:nvSpPr>
      <dsp:spPr>
        <a:xfrm>
          <a:off x="5194840" y="205279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>
        <a:off x="5194840" y="263010"/>
        <a:ext cx="172726" cy="173192"/>
      </dsp:txXfrm>
    </dsp:sp>
    <dsp:sp modelId="{2563EEE3-2714-4FDA-9ECB-CFBF67808C11}">
      <dsp:nvSpPr>
        <dsp:cNvPr id="0" name=""/>
        <dsp:cNvSpPr/>
      </dsp:nvSpPr>
      <dsp:spPr>
        <a:xfrm>
          <a:off x="5557986" y="427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L1 larvae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(microfilaria</a:t>
          </a:r>
          <a:r>
            <a:rPr lang="en-US" sz="1100" b="1" kern="1200" dirty="0" smtClean="0"/>
            <a:t>)</a:t>
          </a:r>
          <a:endParaRPr lang="en-IN" sz="1100" b="1" kern="1200" dirty="0"/>
        </a:p>
      </dsp:txBody>
      <dsp:txXfrm>
        <a:off x="5578440" y="20881"/>
        <a:ext cx="1123020" cy="657449"/>
      </dsp:txXfrm>
    </dsp:sp>
    <dsp:sp modelId="{F8E3A873-B1FE-4AF7-AAC0-8FA3C0E24E7D}">
      <dsp:nvSpPr>
        <dsp:cNvPr id="0" name=""/>
        <dsp:cNvSpPr/>
      </dsp:nvSpPr>
      <dsp:spPr>
        <a:xfrm rot="5400000">
          <a:off x="6016574" y="780260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 rot="-5400000">
        <a:off x="6053354" y="801211"/>
        <a:ext cx="173192" cy="172726"/>
      </dsp:txXfrm>
    </dsp:sp>
    <dsp:sp modelId="{C9440009-64F1-44E8-A371-55DEC4821EAD}">
      <dsp:nvSpPr>
        <dsp:cNvPr id="0" name=""/>
        <dsp:cNvSpPr/>
      </dsp:nvSpPr>
      <dsp:spPr>
        <a:xfrm>
          <a:off x="5557986" y="1164356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Circulation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Peripheral</a:t>
          </a:r>
          <a:endParaRPr lang="en-IN" sz="1600" b="1" kern="1200" dirty="0"/>
        </a:p>
      </dsp:txBody>
      <dsp:txXfrm>
        <a:off x="5578440" y="1184810"/>
        <a:ext cx="1123020" cy="657449"/>
      </dsp:txXfrm>
    </dsp:sp>
    <dsp:sp modelId="{95B5C0AB-D2FE-4DCC-A2AD-803083FF4460}">
      <dsp:nvSpPr>
        <dsp:cNvPr id="0" name=""/>
        <dsp:cNvSpPr/>
      </dsp:nvSpPr>
      <dsp:spPr>
        <a:xfrm rot="10800000">
          <a:off x="5208807" y="1369208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 rot="10800000">
        <a:off x="5282833" y="1426939"/>
        <a:ext cx="172726" cy="173192"/>
      </dsp:txXfrm>
    </dsp:sp>
    <dsp:sp modelId="{54DF795D-FE03-4F98-BC55-B5E2A4C81835}">
      <dsp:nvSpPr>
        <dsp:cNvPr id="0" name=""/>
        <dsp:cNvSpPr/>
      </dsp:nvSpPr>
      <dsp:spPr>
        <a:xfrm>
          <a:off x="3928485" y="1164356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Mosquito suck blood</a:t>
          </a:r>
          <a:endParaRPr lang="en-IN" sz="1400" b="1" kern="1200" dirty="0"/>
        </a:p>
      </dsp:txBody>
      <dsp:txXfrm>
        <a:off x="3948939" y="1184810"/>
        <a:ext cx="1123020" cy="657449"/>
      </dsp:txXfrm>
    </dsp:sp>
    <dsp:sp modelId="{462732E8-5E74-47C6-9569-12245C8DBD65}">
      <dsp:nvSpPr>
        <dsp:cNvPr id="0" name=""/>
        <dsp:cNvSpPr/>
      </dsp:nvSpPr>
      <dsp:spPr>
        <a:xfrm rot="10800000">
          <a:off x="3579307" y="1369208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 rot="10800000">
        <a:off x="3653333" y="1426939"/>
        <a:ext cx="172726" cy="173192"/>
      </dsp:txXfrm>
    </dsp:sp>
    <dsp:sp modelId="{CC58F77C-6459-4C4D-A65E-A556A92D2CB5}">
      <dsp:nvSpPr>
        <dsp:cNvPr id="0" name=""/>
        <dsp:cNvSpPr/>
      </dsp:nvSpPr>
      <dsp:spPr>
        <a:xfrm>
          <a:off x="2298985" y="1164356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L1 in mosquito</a:t>
          </a:r>
          <a:endParaRPr lang="en-IN" sz="1400" b="1" kern="1200" dirty="0"/>
        </a:p>
      </dsp:txBody>
      <dsp:txXfrm>
        <a:off x="2319439" y="1184810"/>
        <a:ext cx="1123020" cy="657449"/>
      </dsp:txXfrm>
    </dsp:sp>
    <dsp:sp modelId="{30A25347-3878-4A41-846B-2C4AB9DE44D6}">
      <dsp:nvSpPr>
        <dsp:cNvPr id="0" name=""/>
        <dsp:cNvSpPr/>
      </dsp:nvSpPr>
      <dsp:spPr>
        <a:xfrm rot="10800000">
          <a:off x="1949806" y="1369208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 rot="10800000">
        <a:off x="2023832" y="1426939"/>
        <a:ext cx="172726" cy="173192"/>
      </dsp:txXfrm>
    </dsp:sp>
    <dsp:sp modelId="{4D56933D-0314-417E-B077-6CFDBC1F65B1}">
      <dsp:nvSpPr>
        <dsp:cNvPr id="0" name=""/>
        <dsp:cNvSpPr/>
      </dsp:nvSpPr>
      <dsp:spPr>
        <a:xfrm>
          <a:off x="669484" y="1164356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L3 larvae</a:t>
          </a:r>
          <a:endParaRPr lang="en-IN" sz="1400" b="1" kern="1200" dirty="0"/>
        </a:p>
      </dsp:txBody>
      <dsp:txXfrm>
        <a:off x="689938" y="1184810"/>
        <a:ext cx="1123020" cy="657449"/>
      </dsp:txXfrm>
    </dsp:sp>
    <dsp:sp modelId="{6AEBD614-79F0-47E3-9E0C-3C47D2D943E1}">
      <dsp:nvSpPr>
        <dsp:cNvPr id="0" name=""/>
        <dsp:cNvSpPr/>
      </dsp:nvSpPr>
      <dsp:spPr>
        <a:xfrm rot="5400000">
          <a:off x="1128072" y="1944189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 rot="-5400000">
        <a:off x="1164852" y="1965140"/>
        <a:ext cx="173192" cy="172726"/>
      </dsp:txXfrm>
    </dsp:sp>
    <dsp:sp modelId="{C859C098-0E27-41EE-9225-2335DD3E7F4E}">
      <dsp:nvSpPr>
        <dsp:cNvPr id="0" name=""/>
        <dsp:cNvSpPr/>
      </dsp:nvSpPr>
      <dsp:spPr>
        <a:xfrm>
          <a:off x="669484" y="2328285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Infective</a:t>
          </a:r>
          <a:endParaRPr lang="en-IN" sz="1400" b="1" kern="1200" dirty="0"/>
        </a:p>
      </dsp:txBody>
      <dsp:txXfrm>
        <a:off x="689938" y="2348739"/>
        <a:ext cx="1123020" cy="657449"/>
      </dsp:txXfrm>
    </dsp:sp>
    <dsp:sp modelId="{475931CB-7EE7-424C-8665-1BD21ACC49FA}">
      <dsp:nvSpPr>
        <dsp:cNvPr id="0" name=""/>
        <dsp:cNvSpPr/>
      </dsp:nvSpPr>
      <dsp:spPr>
        <a:xfrm>
          <a:off x="1935839" y="2533137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>
        <a:off x="1935839" y="2590868"/>
        <a:ext cx="172726" cy="173192"/>
      </dsp:txXfrm>
    </dsp:sp>
    <dsp:sp modelId="{E26FDCF1-15C3-489A-8A66-F103F63804AF}">
      <dsp:nvSpPr>
        <dsp:cNvPr id="0" name=""/>
        <dsp:cNvSpPr/>
      </dsp:nvSpPr>
      <dsp:spPr>
        <a:xfrm>
          <a:off x="2298985" y="2328285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Mosquito</a:t>
          </a:r>
          <a:endParaRPr lang="en-IN" sz="1400" b="1" kern="1200" dirty="0"/>
        </a:p>
      </dsp:txBody>
      <dsp:txXfrm>
        <a:off x="2319439" y="2348739"/>
        <a:ext cx="1123020" cy="657449"/>
      </dsp:txXfrm>
    </dsp:sp>
    <dsp:sp modelId="{D975D6DE-0110-4CA8-BD4C-4A0EF5C3758F}">
      <dsp:nvSpPr>
        <dsp:cNvPr id="0" name=""/>
        <dsp:cNvSpPr/>
      </dsp:nvSpPr>
      <dsp:spPr>
        <a:xfrm>
          <a:off x="3565339" y="2533137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>
        <a:off x="3565339" y="2590868"/>
        <a:ext cx="172726" cy="173192"/>
      </dsp:txXfrm>
    </dsp:sp>
    <dsp:sp modelId="{4E8AC6D8-85F6-47BC-B8EC-8AECE2616D53}">
      <dsp:nvSpPr>
        <dsp:cNvPr id="0" name=""/>
        <dsp:cNvSpPr/>
      </dsp:nvSpPr>
      <dsp:spPr>
        <a:xfrm>
          <a:off x="3928485" y="2328285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Another dog</a:t>
          </a:r>
          <a:endParaRPr lang="en-IN" sz="1400" b="1" kern="1200" dirty="0"/>
        </a:p>
      </dsp:txBody>
      <dsp:txXfrm>
        <a:off x="3948939" y="2348739"/>
        <a:ext cx="1123020" cy="657449"/>
      </dsp:txXfrm>
    </dsp:sp>
    <dsp:sp modelId="{9092A64F-36A5-4CC8-BC90-0DBBCA53B002}">
      <dsp:nvSpPr>
        <dsp:cNvPr id="0" name=""/>
        <dsp:cNvSpPr/>
      </dsp:nvSpPr>
      <dsp:spPr>
        <a:xfrm>
          <a:off x="5194840" y="2533137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>
        <a:off x="5194840" y="2590868"/>
        <a:ext cx="172726" cy="173192"/>
      </dsp:txXfrm>
    </dsp:sp>
    <dsp:sp modelId="{D1947749-278F-4246-BF09-AA6176097D47}">
      <dsp:nvSpPr>
        <dsp:cNvPr id="0" name=""/>
        <dsp:cNvSpPr/>
      </dsp:nvSpPr>
      <dsp:spPr>
        <a:xfrm>
          <a:off x="5557986" y="2328285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L3 through S/c or I/M</a:t>
          </a:r>
          <a:endParaRPr lang="en-IN" sz="1200" b="1" kern="1200" dirty="0"/>
        </a:p>
      </dsp:txBody>
      <dsp:txXfrm>
        <a:off x="5578440" y="2348739"/>
        <a:ext cx="1123020" cy="657449"/>
      </dsp:txXfrm>
    </dsp:sp>
    <dsp:sp modelId="{9553E5FC-50AA-4715-AE34-A721346DD122}">
      <dsp:nvSpPr>
        <dsp:cNvPr id="0" name=""/>
        <dsp:cNvSpPr/>
      </dsp:nvSpPr>
      <dsp:spPr>
        <a:xfrm rot="5400000">
          <a:off x="6016574" y="3108118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 rot="-5400000">
        <a:off x="6053354" y="3129069"/>
        <a:ext cx="173192" cy="172726"/>
      </dsp:txXfrm>
    </dsp:sp>
    <dsp:sp modelId="{4CA630D5-98F7-4C9F-8D42-6F9BE47B6AE7}">
      <dsp:nvSpPr>
        <dsp:cNvPr id="0" name=""/>
        <dsp:cNvSpPr/>
      </dsp:nvSpPr>
      <dsp:spPr>
        <a:xfrm>
          <a:off x="5557986" y="3492214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Enters in blood</a:t>
          </a:r>
          <a:endParaRPr lang="en-IN" sz="1400" b="1" kern="1200" dirty="0"/>
        </a:p>
      </dsp:txBody>
      <dsp:txXfrm>
        <a:off x="5578440" y="3512668"/>
        <a:ext cx="1123020" cy="657449"/>
      </dsp:txXfrm>
    </dsp:sp>
    <dsp:sp modelId="{07361800-2079-4F93-9F0E-B3E95F179E08}">
      <dsp:nvSpPr>
        <dsp:cNvPr id="0" name=""/>
        <dsp:cNvSpPr/>
      </dsp:nvSpPr>
      <dsp:spPr>
        <a:xfrm rot="10800000">
          <a:off x="5208807" y="3697066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 rot="10800000">
        <a:off x="5282833" y="3754797"/>
        <a:ext cx="172726" cy="173192"/>
      </dsp:txXfrm>
    </dsp:sp>
    <dsp:sp modelId="{674E657B-3D01-49F0-9CE2-0CA6757A2C72}">
      <dsp:nvSpPr>
        <dsp:cNvPr id="0" name=""/>
        <dsp:cNvSpPr/>
      </dsp:nvSpPr>
      <dsp:spPr>
        <a:xfrm>
          <a:off x="1344051" y="3492214"/>
          <a:ext cx="3748363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Rt. Side of the heart and development into adult in 1-2 months</a:t>
          </a:r>
          <a:endParaRPr lang="en-IN" sz="1600" b="1" kern="1200" dirty="0"/>
        </a:p>
      </dsp:txBody>
      <dsp:txXfrm>
        <a:off x="1364505" y="3512668"/>
        <a:ext cx="3707455" cy="657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5945C-A567-45ED-AD17-584D0F44D097}" type="datetimeFigureOut">
              <a:rPr lang="en-US" smtClean="0"/>
              <a:pPr/>
              <a:t>5/20/2020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707CD-8C8B-4E4F-80A1-A6CA759B19F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02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2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280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229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51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632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404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547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17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3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89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44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33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0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0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1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Dirofilarosis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13960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b="1" dirty="0" smtClean="0"/>
              <a:t>                                             or</a:t>
            </a:r>
          </a:p>
          <a:p>
            <a:pPr marL="0" indent="0">
              <a:buNone/>
            </a:pPr>
            <a:endParaRPr lang="en-IN" sz="2900" b="1" dirty="0" smtClean="0"/>
          </a:p>
          <a:p>
            <a:pPr marL="0" indent="0">
              <a:buNone/>
            </a:pPr>
            <a:r>
              <a:rPr lang="en-IN" sz="2900" b="1" dirty="0"/>
              <a:t> </a:t>
            </a:r>
            <a:r>
              <a:rPr lang="en-IN" sz="2900" b="1" dirty="0" smtClean="0"/>
              <a:t>                 Canine Heart Worm Disease</a:t>
            </a:r>
            <a:endParaRPr lang="en-IN" sz="29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4648200"/>
            <a:ext cx="36393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/>
              <a:t>Dr. </a:t>
            </a:r>
            <a:r>
              <a:rPr lang="en-IN" b="1" dirty="0" err="1" smtClean="0"/>
              <a:t>Pallav</a:t>
            </a:r>
            <a:r>
              <a:rPr lang="en-IN" b="1" dirty="0" smtClean="0"/>
              <a:t> </a:t>
            </a:r>
            <a:r>
              <a:rPr lang="en-IN" b="1" dirty="0" err="1" smtClean="0"/>
              <a:t>Shekhar</a:t>
            </a:r>
            <a:endParaRPr lang="en-IN" b="1" dirty="0" smtClean="0"/>
          </a:p>
          <a:p>
            <a:pPr algn="ctr"/>
            <a:r>
              <a:rPr lang="en-IN" b="1" dirty="0" err="1" smtClean="0"/>
              <a:t>Asstt</a:t>
            </a:r>
            <a:r>
              <a:rPr lang="en-IN" b="1" dirty="0" smtClean="0"/>
              <a:t>. Professor</a:t>
            </a:r>
          </a:p>
          <a:p>
            <a:pPr algn="ctr"/>
            <a:r>
              <a:rPr lang="en-IN" b="1" dirty="0" err="1" smtClean="0"/>
              <a:t>Vety</a:t>
            </a:r>
            <a:r>
              <a:rPr lang="en-IN" b="1" dirty="0" smtClean="0"/>
              <a:t>. Medicine, BVC</a:t>
            </a:r>
            <a:endParaRPr lang="en-IN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5181600"/>
            <a:ext cx="1073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VCM-602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989663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Pathogenesis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1" y="2490135"/>
            <a:ext cx="7239000" cy="3682065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Larvae in sub cutaneous tissue cause dermatitis and itching.</a:t>
            </a:r>
          </a:p>
          <a:p>
            <a:r>
              <a:rPr lang="en-US" sz="2800" b="1" dirty="0" smtClean="0"/>
              <a:t>Adult worm leaves for 3-5 years and microfilariae for 2 years in dogs.</a:t>
            </a:r>
          </a:p>
          <a:p>
            <a:r>
              <a:rPr lang="en-US" sz="2800" b="1" dirty="0" smtClean="0"/>
              <a:t>Adult worm in heart cause impairment of blood flow from Rt. Auricle to Rt. Ventricle and to pulmonary artery to lung.</a:t>
            </a:r>
          </a:p>
          <a:p>
            <a:r>
              <a:rPr lang="en-US" sz="2800" b="1" dirty="0" smtClean="0"/>
              <a:t>Back flow of blood </a:t>
            </a:r>
          </a:p>
          <a:p>
            <a:r>
              <a:rPr lang="en-US" sz="2800" b="1" dirty="0" smtClean="0"/>
              <a:t>Ascites, Hydrothorax and </a:t>
            </a:r>
            <a:r>
              <a:rPr lang="en-US" sz="2800" b="1" dirty="0" err="1" smtClean="0"/>
              <a:t>Anasarca</a:t>
            </a:r>
            <a:endParaRPr lang="en-I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837263"/>
          </a:xfrm>
        </p:spPr>
        <p:txBody>
          <a:bodyPr/>
          <a:lstStyle/>
          <a:p>
            <a:r>
              <a:rPr lang="en-IN" dirty="0" smtClean="0"/>
              <a:t>Clinical Signs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Early inf.       	Class 1       No signs</a:t>
            </a:r>
          </a:p>
          <a:p>
            <a:r>
              <a:rPr lang="en-IN" dirty="0" smtClean="0"/>
              <a:t>Mild disease   	Class 1      Cough</a:t>
            </a:r>
          </a:p>
          <a:p>
            <a:r>
              <a:rPr lang="en-IN" dirty="0" smtClean="0"/>
              <a:t>Moderate dis  	Class 2      Cough, Exercise </a:t>
            </a:r>
            <a:r>
              <a:rPr lang="en-IN" dirty="0" err="1" smtClean="0"/>
              <a:t>intol</a:t>
            </a:r>
            <a:r>
              <a:rPr lang="en-IN" dirty="0" smtClean="0"/>
              <a:t>., Ab. Lung sound</a:t>
            </a:r>
          </a:p>
          <a:p>
            <a:r>
              <a:rPr lang="en-IN" dirty="0" smtClean="0"/>
              <a:t>Severe disease  	Class 3     Signs RSCHF</a:t>
            </a:r>
          </a:p>
          <a:p>
            <a:r>
              <a:rPr lang="en-IN" dirty="0" err="1" smtClean="0"/>
              <a:t>Caval</a:t>
            </a:r>
            <a:r>
              <a:rPr lang="en-IN" dirty="0" smtClean="0"/>
              <a:t> Syndrome Class 4     Sudden onset of lethargy</a:t>
            </a:r>
          </a:p>
          <a:p>
            <a:pPr marL="0" indent="0">
              <a:buNone/>
            </a:pPr>
            <a:r>
              <a:rPr lang="en-IN" dirty="0" err="1" smtClean="0"/>
              <a:t>Hemoglobinemia</a:t>
            </a:r>
            <a:r>
              <a:rPr lang="en-IN" dirty="0" smtClean="0"/>
              <a:t> and </a:t>
            </a:r>
            <a:r>
              <a:rPr lang="en-IN" dirty="0" err="1" smtClean="0"/>
              <a:t>hemoglobinuria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917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findings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Sudden death due to intra vascular hemorrhage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Chronic coughing that increased after exercise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Pot belly appearance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Rapid breathing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5033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837263"/>
          </a:xfrm>
          <a:solidFill>
            <a:schemeClr val="tx2">
              <a:lumMod val="25000"/>
              <a:lumOff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Diagnosis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b="1" dirty="0" smtClean="0"/>
              <a:t>Microfilaria in Blood</a:t>
            </a:r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sz="3200" b="1" dirty="0" smtClean="0"/>
              <a:t>Antigen test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Thoracic Radiography: Inverted D shaped cardiac </a:t>
            </a:r>
            <a:r>
              <a:rPr lang="en-US" sz="3200" b="1" smtClean="0"/>
              <a:t>Sillhoute</a:t>
            </a:r>
            <a:endParaRPr lang="en-US" sz="3200" b="1" dirty="0" smtClean="0"/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sz="3200" b="1" dirty="0" smtClean="0"/>
              <a:t>Echocardiography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dirty="0" err="1" smtClean="0">
                <a:solidFill>
                  <a:srgbClr val="FF0000"/>
                </a:solidFill>
              </a:rPr>
              <a:t>Melarsomine</a:t>
            </a:r>
            <a:r>
              <a:rPr lang="en-US" b="1" dirty="0" smtClean="0">
                <a:solidFill>
                  <a:srgbClr val="FF0000"/>
                </a:solidFill>
              </a:rPr>
              <a:t>- Adult worm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Doxycycline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2. </a:t>
            </a:r>
            <a:r>
              <a:rPr lang="en-US" b="1" dirty="0" err="1" smtClean="0">
                <a:solidFill>
                  <a:srgbClr val="0070C0"/>
                </a:solidFill>
              </a:rPr>
              <a:t>Moxidectin</a:t>
            </a:r>
            <a:r>
              <a:rPr lang="en-US" b="1" dirty="0" smtClean="0">
                <a:solidFill>
                  <a:srgbClr val="0070C0"/>
                </a:solidFill>
              </a:rPr>
              <a:t>- Microfilariae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</a:rPr>
              <a:t>Ivermectin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Doxycycline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 </a:t>
            </a:r>
            <a:r>
              <a:rPr lang="en-US" b="1" dirty="0" err="1" smtClean="0">
                <a:solidFill>
                  <a:srgbClr val="0070C0"/>
                </a:solidFill>
              </a:rPr>
              <a:t>Milbemycin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endParaRPr lang="en-IN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608663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IN" dirty="0" smtClean="0"/>
              <a:t>Prevention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2386665"/>
          </a:xfrm>
        </p:spPr>
        <p:txBody>
          <a:bodyPr>
            <a:normAutofit/>
          </a:bodyPr>
          <a:lstStyle/>
          <a:p>
            <a:r>
              <a:rPr lang="en-IN" sz="2800" b="1" dirty="0" err="1" smtClean="0"/>
              <a:t>Ivermectin</a:t>
            </a:r>
            <a:endParaRPr lang="en-IN" sz="2800" b="1" dirty="0" smtClean="0"/>
          </a:p>
          <a:p>
            <a:r>
              <a:rPr lang="en-IN" sz="2800" b="1" dirty="0" err="1" smtClean="0"/>
              <a:t>Milbemycin</a:t>
            </a:r>
            <a:endParaRPr lang="en-IN" sz="2800" b="1" dirty="0" smtClean="0"/>
          </a:p>
          <a:p>
            <a:r>
              <a:rPr lang="en-IN" sz="2800" b="1" dirty="0" err="1" smtClean="0"/>
              <a:t>Selamectin</a:t>
            </a:r>
            <a:endParaRPr lang="en-IN" sz="2800" b="1" dirty="0" smtClean="0"/>
          </a:p>
          <a:p>
            <a:r>
              <a:rPr lang="en-IN" sz="2800" b="1" dirty="0" err="1" smtClean="0"/>
              <a:t>Moxidectin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426418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It is disease of dog, cats, foxes and wolves </a:t>
            </a:r>
          </a:p>
          <a:p>
            <a:r>
              <a:rPr lang="en-US" b="1" dirty="0">
                <a:solidFill>
                  <a:srgbClr val="FF0000"/>
                </a:solidFill>
              </a:rPr>
              <a:t>Etiology: </a:t>
            </a:r>
            <a:r>
              <a:rPr lang="en-US" b="1" dirty="0" err="1">
                <a:solidFill>
                  <a:srgbClr val="FF0000"/>
                </a:solidFill>
              </a:rPr>
              <a:t>Dirofilaria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immitis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It produces Rt. Sided heart failure leading to venous congestion, ascites and hydrothorax.</a:t>
            </a:r>
          </a:p>
          <a:p>
            <a:r>
              <a:rPr lang="en-US" b="1" dirty="0"/>
              <a:t>The disease can occur in any  age group of dogs.</a:t>
            </a:r>
          </a:p>
          <a:p>
            <a:r>
              <a:rPr lang="en-US" b="1" dirty="0"/>
              <a:t>Found in </a:t>
            </a:r>
            <a:r>
              <a:rPr lang="en-US" b="1" dirty="0" err="1"/>
              <a:t>Rt</a:t>
            </a:r>
            <a:r>
              <a:rPr lang="en-US" b="1" dirty="0"/>
              <a:t> . Ventricle and pulmonary artery.</a:t>
            </a:r>
            <a:endParaRPr lang="en-IN" b="1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5315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837263"/>
          </a:xfrm>
          <a:solidFill>
            <a:schemeClr val="tx2">
              <a:lumMod val="10000"/>
              <a:lumOff val="90000"/>
            </a:schemeClr>
          </a:solidFill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Epidemiology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Heart worm was first time described in dogs in Italy in 1626.</a:t>
            </a:r>
          </a:p>
          <a:p>
            <a:r>
              <a:rPr lang="en-IN" dirty="0" smtClean="0"/>
              <a:t>Nine species of Filarial nematodes infect dog world wide.</a:t>
            </a:r>
          </a:p>
          <a:p>
            <a:r>
              <a:rPr lang="en-IN" dirty="0" smtClean="0"/>
              <a:t>Heart is disease of canids bit it is found in more than 30 species of animals including human and birds.</a:t>
            </a:r>
          </a:p>
          <a:p>
            <a:r>
              <a:rPr lang="en-IN" dirty="0" smtClean="0"/>
              <a:t>70 species of mosquitoes serve as Intermediate host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9159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Mosquitoes serves as intermediate host: </a:t>
            </a:r>
            <a:r>
              <a:rPr lang="en-IN" dirty="0" err="1" smtClean="0"/>
              <a:t>Aedes</a:t>
            </a:r>
            <a:r>
              <a:rPr lang="en-IN" dirty="0" smtClean="0"/>
              <a:t>, Anopheles and </a:t>
            </a:r>
            <a:r>
              <a:rPr lang="en-IN" dirty="0" err="1" smtClean="0"/>
              <a:t>Culex</a:t>
            </a:r>
            <a:r>
              <a:rPr lang="en-IN" dirty="0" smtClean="0"/>
              <a:t> are common vectors.</a:t>
            </a:r>
          </a:p>
          <a:p>
            <a:r>
              <a:rPr lang="en-IN" dirty="0" smtClean="0"/>
              <a:t>Reported in temperate, semitropical and tropical climate.</a:t>
            </a:r>
          </a:p>
          <a:p>
            <a:r>
              <a:rPr lang="en-IN" dirty="0" smtClean="0"/>
              <a:t>More in dog in comparison to cat and ferrets.</a:t>
            </a:r>
          </a:p>
          <a:p>
            <a:r>
              <a:rPr lang="en-IN" dirty="0" smtClean="0"/>
              <a:t>Outdoor dogs and cats are more susceptible.</a:t>
            </a:r>
          </a:p>
          <a:p>
            <a:r>
              <a:rPr lang="en-IN" dirty="0" smtClean="0"/>
              <a:t>More infection in medium to large size dogs in age group of 3-8 years.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7983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Infected mosquitoes are capable of transmitting HW to Human but no report of Clinical Disease.</a:t>
            </a:r>
          </a:p>
          <a:p>
            <a:endParaRPr lang="en-IN" dirty="0"/>
          </a:p>
          <a:p>
            <a:r>
              <a:rPr lang="en-IN" dirty="0" smtClean="0"/>
              <a:t>Coin lesion visible in thoracic radiograph and mimic lung cancer.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810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Transmission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892513"/>
              </p:ext>
            </p:extLst>
          </p:nvPr>
        </p:nvGraphicFramePr>
        <p:xfrm>
          <a:off x="1176338" y="2490788"/>
          <a:ext cx="6799262" cy="344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0656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70 species of mosquitoes, in which 22 species of mosquitoes are proven vectors.</a:t>
            </a:r>
          </a:p>
          <a:p>
            <a:pPr marL="0" indent="0">
              <a:buNone/>
            </a:pPr>
            <a:endParaRPr lang="en-IN" dirty="0" smtClean="0"/>
          </a:p>
          <a:p>
            <a:r>
              <a:rPr lang="en-IN" dirty="0" smtClean="0"/>
              <a:t>Unprotected dogs, feral dogs and wild canids serves as reservoir hosts.</a:t>
            </a:r>
          </a:p>
          <a:p>
            <a:endParaRPr lang="en-IN" dirty="0"/>
          </a:p>
          <a:p>
            <a:r>
              <a:rPr lang="en-IN" dirty="0" smtClean="0"/>
              <a:t>Wolves, Coyotes, Foxes, Seals, Sea lions and Raccoons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307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60866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Pathogenesis  or  L/C-Indirect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941588"/>
              </p:ext>
            </p:extLst>
          </p:nvPr>
        </p:nvGraphicFramePr>
        <p:xfrm>
          <a:off x="762000" y="1981200"/>
          <a:ext cx="73914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895600" y="3733800"/>
            <a:ext cx="4800600" cy="0"/>
          </a:xfrm>
          <a:prstGeom prst="lin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>
            <a:off x="1176866" y="2971800"/>
            <a:ext cx="347134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FF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7486396" y="446836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Wolbachia</a:t>
            </a:r>
            <a:r>
              <a:rPr lang="en-IN" dirty="0" smtClean="0"/>
              <a:t> </a:t>
            </a:r>
            <a:r>
              <a:rPr lang="en-IN" dirty="0" err="1" smtClean="0"/>
              <a:t>pipiens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It is an </a:t>
            </a:r>
            <a:r>
              <a:rPr lang="en-IN" dirty="0" err="1" smtClean="0"/>
              <a:t>endosymbiotic</a:t>
            </a:r>
            <a:r>
              <a:rPr lang="en-IN" dirty="0" smtClean="0"/>
              <a:t> bacteria which lives intracellularly in </a:t>
            </a:r>
            <a:r>
              <a:rPr lang="en-IN" dirty="0" err="1" smtClean="0"/>
              <a:t>Dirofilaria</a:t>
            </a:r>
            <a:r>
              <a:rPr lang="en-IN" dirty="0" smtClean="0"/>
              <a:t> </a:t>
            </a:r>
            <a:r>
              <a:rPr lang="en-IN" dirty="0" err="1" smtClean="0"/>
              <a:t>immitis</a:t>
            </a:r>
            <a:r>
              <a:rPr lang="en-IN" dirty="0" smtClean="0"/>
              <a:t>.</a:t>
            </a:r>
          </a:p>
          <a:p>
            <a:r>
              <a:rPr lang="en-IN" dirty="0" smtClean="0"/>
              <a:t>Plays role in pathogenesis </a:t>
            </a:r>
          </a:p>
          <a:p>
            <a:r>
              <a:rPr lang="en-IN" dirty="0" smtClean="0"/>
              <a:t>Endotoxin production.</a:t>
            </a:r>
          </a:p>
          <a:p>
            <a:r>
              <a:rPr lang="en-IN" dirty="0" smtClean="0"/>
              <a:t>Responsible for maturation, reproduction and infectivity of heart worm.</a:t>
            </a:r>
          </a:p>
          <a:p>
            <a:r>
              <a:rPr lang="en-IN" dirty="0" smtClean="0"/>
              <a:t>Surface Protein </a:t>
            </a:r>
            <a:r>
              <a:rPr lang="en-IN" dirty="0" err="1" smtClean="0"/>
              <a:t>i.e</a:t>
            </a:r>
            <a:r>
              <a:rPr lang="en-IN" dirty="0" smtClean="0"/>
              <a:t> WSP -- (IgG) - </a:t>
            </a:r>
            <a:r>
              <a:rPr lang="en-IN" dirty="0" err="1" smtClean="0"/>
              <a:t>Glomeulonephritis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521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11143</TotalTime>
  <Words>479</Words>
  <Application>Microsoft Office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Garamond</vt:lpstr>
      <vt:lpstr>Organic</vt:lpstr>
      <vt:lpstr>Dirofilarosis</vt:lpstr>
      <vt:lpstr>Introduction</vt:lpstr>
      <vt:lpstr>Epidemiology</vt:lpstr>
      <vt:lpstr>PowerPoint Presentation</vt:lpstr>
      <vt:lpstr>PowerPoint Presentation</vt:lpstr>
      <vt:lpstr>Transmission</vt:lpstr>
      <vt:lpstr>PowerPoint Presentation</vt:lpstr>
      <vt:lpstr>Pathogenesis  or  L/C-Indirect</vt:lpstr>
      <vt:lpstr>Wolbachia pipiens</vt:lpstr>
      <vt:lpstr>Pathogenesis</vt:lpstr>
      <vt:lpstr>Clinical Signs</vt:lpstr>
      <vt:lpstr>Clinical findings</vt:lpstr>
      <vt:lpstr>Diagnosis</vt:lpstr>
      <vt:lpstr>Treatment</vt:lpstr>
      <vt:lpstr>Prevention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Parasitic Diseases VEP-511</dc:title>
  <dc:creator>acer</dc:creator>
  <cp:lastModifiedBy>Windows User</cp:lastModifiedBy>
  <cp:revision>338</cp:revision>
  <dcterms:created xsi:type="dcterms:W3CDTF">2006-08-16T00:00:00Z</dcterms:created>
  <dcterms:modified xsi:type="dcterms:W3CDTF">2020-05-20T15:51:27Z</dcterms:modified>
</cp:coreProperties>
</file>