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298" r:id="rId4"/>
    <p:sldId id="297" r:id="rId5"/>
    <p:sldId id="300" r:id="rId6"/>
    <p:sldId id="341" r:id="rId7"/>
    <p:sldId id="342" r:id="rId8"/>
    <p:sldId id="338" r:id="rId9"/>
    <p:sldId id="317" r:id="rId10"/>
    <p:sldId id="309" r:id="rId11"/>
    <p:sldId id="343" r:id="rId12"/>
    <p:sldId id="339" r:id="rId13"/>
    <p:sldId id="345" r:id="rId14"/>
    <p:sldId id="340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0D61-11C4-4984-BC7C-0390623DEB6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56E0-9048-43E9-9087-01FA6265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Systemic histology and </a:t>
            </a:r>
            <a:r>
              <a:rPr lang="en-US" sz="3200" dirty="0" err="1" smtClean="0">
                <a:latin typeface="Algerian" pitchFamily="82" charset="0"/>
              </a:rPr>
              <a:t>ultrastructure</a:t>
            </a:r>
            <a:r>
              <a:rPr lang="en-US" sz="3200" dirty="0" smtClean="0">
                <a:latin typeface="Algerian" pitchFamily="82" charset="0"/>
              </a:rPr>
              <a:t>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VAN-607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 TOPIC-</a:t>
            </a: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HISTOLOGY OF MALE GENITAL-TUBULAR PART URETHRA PENIS &amp; PREPUCE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HEAD,VETERINARY ANATOMY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HISTOLOGY OF PENIS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Common outlet for semen and urine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having 3 parts- Root, Body &amp;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 &amp; Body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–Its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having Transitional Epithelium.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-Corpus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spongiosum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surrounding the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corpuscovernous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tissue along with more number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erectile tissue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&amp; SMF on their dorsal surface.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Fibro-elastic types in ruminants and boar while in equine carnivores and in human mainly consisted of elastic fibers, erectile tissue, SMF and sinuses. </a:t>
            </a:r>
          </a:p>
          <a:p>
            <a:pPr algn="just"/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Cross section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Glans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PENIS</a:t>
            </a:r>
            <a:endParaRPr lang="en-US" dirty="0"/>
          </a:p>
        </p:txBody>
      </p:sp>
      <p:pic>
        <p:nvPicPr>
          <p:cNvPr id="4098" name="Picture 2" descr="C:\Users\user1\Desktop\IMG_20200523_2218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8009" y="1481138"/>
            <a:ext cx="480798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Well developed in Horse, Dog &amp; Man and is 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covered by penile portion of prepuce.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Equine and Man-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more numbers or erectile and vascular tissue while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bony tissue and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ruminant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cartilagenus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tissue.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TM-LEM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-Stratified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epithelium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absent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LP+TSM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loose CTF 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-Erectile tissue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BV, Nerves and Lymph.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HISTOLOGY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Glans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PENIS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HISTOLOGY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Glans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penis </a:t>
            </a:r>
            <a:endParaRPr lang="en-US" dirty="0"/>
          </a:p>
        </p:txBody>
      </p:sp>
      <p:pic>
        <p:nvPicPr>
          <p:cNvPr id="6146" name="Picture 2" descr="C:\Users\user1\Desktop\IMG_20200523_221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0046" y="1481138"/>
            <a:ext cx="654390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 like fold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skin that’s surround the cranial part penis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penis.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layer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External &amp; Internal layer.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-External Layers- more numbers of sebaceous glands.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 layer- LEM- Keratinized stratified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epithelium, BV, Nerves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Near and around the corona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glandis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Horse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product is called-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Smegma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HISTOLOGY OF prepuce(sheath)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HISTOLOGY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glans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PENIS &amp;             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        prepuce(sheath)</a:t>
            </a:r>
            <a:endParaRPr lang="en-US" dirty="0"/>
          </a:p>
        </p:txBody>
      </p:sp>
      <p:pic>
        <p:nvPicPr>
          <p:cNvPr id="5122" name="Picture 2" descr="C:\Users\user1\Desktop\IMG_20200523_2219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0338" y="1481138"/>
            <a:ext cx="562332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Genital Organs Contains following organs 1.-One Pair Gonads 2.- Tubular Organs </a:t>
            </a:r>
          </a:p>
          <a:p>
            <a:r>
              <a:rPr lang="en-US" dirty="0" smtClean="0"/>
              <a:t>A.- </a:t>
            </a:r>
            <a:r>
              <a:rPr lang="en-US" dirty="0" smtClean="0">
                <a:solidFill>
                  <a:srgbClr val="FF0000"/>
                </a:solidFill>
              </a:rPr>
              <a:t>Testis.</a:t>
            </a:r>
          </a:p>
          <a:p>
            <a:r>
              <a:rPr lang="en-US" dirty="0" smtClean="0"/>
              <a:t>B.- </a:t>
            </a:r>
            <a:r>
              <a:rPr lang="en-US" dirty="0" err="1" smtClean="0"/>
              <a:t>Epididymis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C.-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diference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D.- </a:t>
            </a:r>
            <a:r>
              <a:rPr lang="en-US" dirty="0" smtClean="0">
                <a:solidFill>
                  <a:srgbClr val="FF0000"/>
                </a:solidFill>
              </a:rPr>
              <a:t>Ejaculatory Part- Urethra</a:t>
            </a:r>
          </a:p>
          <a:p>
            <a:r>
              <a:rPr lang="en-US" dirty="0" smtClean="0"/>
              <a:t>E.- </a:t>
            </a:r>
            <a:r>
              <a:rPr lang="en-US" dirty="0" smtClean="0">
                <a:solidFill>
                  <a:srgbClr val="FF0000"/>
                </a:solidFill>
              </a:rPr>
              <a:t>Penis</a:t>
            </a:r>
          </a:p>
          <a:p>
            <a:r>
              <a:rPr lang="en-US" dirty="0" smtClean="0"/>
              <a:t>F.- Accessory sex glands- Seminal </a:t>
            </a:r>
            <a:r>
              <a:rPr lang="en-US" dirty="0" err="1" smtClean="0"/>
              <a:t>Vessicle</a:t>
            </a:r>
            <a:r>
              <a:rPr lang="en-US" dirty="0" smtClean="0"/>
              <a:t> Prostate and </a:t>
            </a:r>
            <a:r>
              <a:rPr lang="en-US" dirty="0" err="1" smtClean="0"/>
              <a:t>Bulbourethral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SYSTEMIC HISTOLOGY AND ULTRASTRUCTURE-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VAN-</a:t>
            </a:r>
            <a:r>
              <a:rPr lang="en-US" sz="2800" dirty="0" smtClean="0">
                <a:latin typeface="Algerian" pitchFamily="82" charset="0"/>
              </a:rPr>
              <a:t>607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TOPIC-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HISTOLOGY OF MALE GENITAL ORGANS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Male Genital Organs - 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user1\Desktop\Male Genital 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029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Long muscular tube extends from- UB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penis.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Made up of 2 parts-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Part-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Prostatic part.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 Pelvic Part-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Penile Part.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A- Pelvic Part- Prostatic 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VD,SV, &amp; Prostate gland opens into urethra in its initial part.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-Further behinds this part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Bulbo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-urethral or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cowpers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glands  are opens.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URETHRA 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A- Pelvic Part- Prostatic 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TM- LEM- Transitional epithelium in all domestic animals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cat, dog,&amp; in buck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stratified columnar epithelium.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absent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LP+TSM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Urethral glands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areolar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CT &amp; Cavernous tissue.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Glands of litters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branched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tubuloalveolar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glands &amp; Cavernous tissue.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TMM-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Inner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longitudinal layers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circular layers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more glands and erectile tissue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Which play major role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errction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penis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Pelvic Part- Prostatic 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Histology Conti..</a:t>
            </a:r>
            <a:endParaRPr lang="en-US" dirty="0"/>
          </a:p>
        </p:txBody>
      </p:sp>
      <p:pic>
        <p:nvPicPr>
          <p:cNvPr id="1026" name="Picture 2" descr="C:\Users\user1\Desktop\URETH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9312" y="2120106"/>
            <a:ext cx="4905375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HISTOLOGY OF Urethra</a:t>
            </a:r>
            <a:endParaRPr lang="en-US" dirty="0"/>
          </a:p>
        </p:txBody>
      </p:sp>
      <p:pic>
        <p:nvPicPr>
          <p:cNvPr id="3074" name="Picture 2" descr="C:\Users\user1\Desktop\IMG_20200523_222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425" y="1481138"/>
            <a:ext cx="703315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TM- LEM-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Transitional epithelium in ruminant and at the urethral opening it becomes stratified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squoamous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 in others animal having stratified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LMM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absent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LP+TSM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having dense irregular CT 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elastic tissue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smooth muscle fibers &amp; cavernous tissue.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TMM-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Inner longitudinal layers and Outer circular layers along with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numbers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bulbo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cavernousus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muscles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having loose dense CT , BV Nerves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A- PENILE  Part-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penile 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Histology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HISTOLOGY OF Urethra</a:t>
            </a:r>
            <a:endParaRPr lang="en-US" dirty="0"/>
          </a:p>
        </p:txBody>
      </p:sp>
      <p:pic>
        <p:nvPicPr>
          <p:cNvPr id="2050" name="Picture 2" descr="C:\Users\user1\Desktop\IMG_20200523_2218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9236" y="1481138"/>
            <a:ext cx="648552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528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Systemic histology and ultrastructure  VAN-607  TOPIC- HISTOLOGY OF MALE GENITAL-TUBULAR PART URETHRA PENIS &amp; PREPUCE</vt:lpstr>
      <vt:lpstr>SYSTEMIC HISTOLOGY AND ULTRASTRUCTURE- VAN-607 TOPIC- HISTOLOGY OF MALE GENITAL ORGANS</vt:lpstr>
      <vt:lpstr>Male Genital Organs - </vt:lpstr>
      <vt:lpstr>HISTOLOGY OF URETHRA </vt:lpstr>
      <vt:lpstr>A- Pelvic Part- Prostatic part. Histology</vt:lpstr>
      <vt:lpstr>Pelvic Part- Prostatic part.                     Histology Conti..</vt:lpstr>
      <vt:lpstr>        HISTOLOGY OF Urethra</vt:lpstr>
      <vt:lpstr>A- PENILE  Part- penile part.                      Histology</vt:lpstr>
      <vt:lpstr> HISTOLOGY OF Urethra</vt:lpstr>
      <vt:lpstr>         HISTOLOGY OF PENIS </vt:lpstr>
      <vt:lpstr>    Cross section OF Glans  PENIS</vt:lpstr>
      <vt:lpstr>       HISTOLOGY OF Glans  PENIS</vt:lpstr>
      <vt:lpstr>  HISTOLOGY OF Glans penis </vt:lpstr>
      <vt:lpstr>  HISTOLOGY OF prepuce(sheath)</vt:lpstr>
      <vt:lpstr>       HISTOLOGY OF glans PENIS &amp;                                prepuce(sheath)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histology and ultrastructure  VAN-607</dc:title>
  <dc:creator>user1</dc:creator>
  <cp:lastModifiedBy>user1</cp:lastModifiedBy>
  <cp:revision>158</cp:revision>
  <dcterms:created xsi:type="dcterms:W3CDTF">2006-08-16T00:00:00Z</dcterms:created>
  <dcterms:modified xsi:type="dcterms:W3CDTF">2020-05-24T08:51:38Z</dcterms:modified>
</cp:coreProperties>
</file>