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5" r:id="rId3"/>
    <p:sldId id="284" r:id="rId4"/>
    <p:sldId id="257" r:id="rId5"/>
    <p:sldId id="283" r:id="rId6"/>
    <p:sldId id="261" r:id="rId7"/>
    <p:sldId id="262" r:id="rId8"/>
    <p:sldId id="263" r:id="rId9"/>
    <p:sldId id="289" r:id="rId10"/>
    <p:sldId id="290" r:id="rId11"/>
    <p:sldId id="265" r:id="rId12"/>
    <p:sldId id="291" r:id="rId13"/>
    <p:sldId id="268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>
        <p:scale>
          <a:sx n="78" d="100"/>
          <a:sy n="78" d="100"/>
        </p:scale>
        <p:origin x="-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Bihar Veterinary College, Patna, Patna, Bihar, India, Group ID ...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38200" y="1676400"/>
            <a:ext cx="7772400" cy="838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i="1" dirty="0" smtClean="0"/>
              <a:t>Mycotoxicosis in Poultry </a:t>
            </a:r>
            <a:br>
              <a:rPr lang="en-US" i="1" dirty="0" smtClean="0"/>
            </a:br>
            <a:r>
              <a:rPr lang="en-US" i="1" dirty="0" smtClean="0"/>
              <a:t>VPP 610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648200"/>
          </a:xfrm>
        </p:spPr>
        <p:txBody>
          <a:bodyPr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Imran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Ali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Asst.Professor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Veterinary Pathology </a:t>
            </a:r>
          </a:p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Bihar Veterinary College, Patna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81000"/>
            <a:ext cx="14478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Imran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Postmortem Findings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Liver is greatly enlarged, yellow and friable (easily broken)</a:t>
            </a:r>
          </a:p>
          <a:p>
            <a:r>
              <a:rPr lang="en-US" dirty="0" smtClean="0"/>
              <a:t> Small haemorrhages may occur due to increased fragility of minute blood vessels. </a:t>
            </a:r>
          </a:p>
          <a:p>
            <a:r>
              <a:rPr lang="en-US" dirty="0" smtClean="0"/>
              <a:t>known as 'bloody thigh syndrome'.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sz="4000" dirty="0" smtClean="0"/>
              <a:t>Diagnosis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Symptoms and postmortem findings would indicate aflatoxicosis. Confirmation requires identification of the level of toxin present in the feed.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057400"/>
            <a:ext cx="358140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743200" y="4038600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20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Contaminated corn showing severe fungal  infection</a:t>
            </a:r>
            <a:r>
              <a:rPr lang="en-US" sz="2800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.</a:t>
            </a:r>
            <a:endParaRPr lang="en-US" sz="2800" dirty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38400"/>
            <a:ext cx="32766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14600" y="4114800"/>
            <a:ext cx="350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Aflatoxicosis. Note pale liver of a chicken (on right)</a:t>
            </a:r>
          </a:p>
          <a:p>
            <a:r>
              <a:rPr lang="en-US" dirty="0" smtClean="0"/>
              <a:t>receiving 200 ppb </a:t>
            </a:r>
            <a:r>
              <a:rPr lang="en-US" dirty="0" err="1" smtClean="0"/>
              <a:t>aflatoxin</a:t>
            </a:r>
            <a:r>
              <a:rPr lang="en-US" dirty="0" smtClean="0"/>
              <a:t> in feed. Compare it with the normal liver on the left.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86000"/>
            <a:ext cx="3733800" cy="252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895600" y="4813994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Diarrhea in chick fed </a:t>
            </a:r>
            <a:r>
              <a:rPr lang="en-US" dirty="0" err="1" smtClean="0"/>
              <a:t>fusariotoxin</a:t>
            </a:r>
            <a:r>
              <a:rPr lang="en-US" dirty="0" smtClean="0"/>
              <a:t> (Courtesy of Dr. Fred </a:t>
            </a:r>
            <a:r>
              <a:rPr lang="en-US" dirty="0" err="1" smtClean="0"/>
              <a:t>Hoerr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Salmonella </a:t>
            </a:r>
            <a:r>
              <a:rPr lang="en-US" b="1" dirty="0" smtClean="0"/>
              <a:t>infections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fungi has been known to secondary toxic metabolites i.e. mycotoxicosis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Compound of such toxin leads to development of disease syndrome is known as mycotoxicosis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err="1" smtClean="0"/>
              <a:t>Pullorum</a:t>
            </a:r>
            <a:r>
              <a:rPr lang="en-US" dirty="0" smtClean="0"/>
              <a:t> Disease</a:t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Sources: Ground nut cake and maize are most common source of mycotoxicosis.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AFLATOXICOSIS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Aflatoxins are highly toxic mycotoxins produced by various species of fungus Aspergillus. The fungus</a:t>
            </a:r>
          </a:p>
          <a:p>
            <a:pPr>
              <a:buNone/>
            </a:pPr>
            <a:r>
              <a:rPr lang="en-US" dirty="0" smtClean="0"/>
              <a:t>    produces </a:t>
            </a:r>
            <a:r>
              <a:rPr lang="en-US" dirty="0" err="1" smtClean="0"/>
              <a:t>aflatoxin</a:t>
            </a:r>
            <a:r>
              <a:rPr lang="en-US" dirty="0" smtClean="0"/>
              <a:t>  in warm, high humidity conditions, such as rainy season. Aflatoxins can withstand extreme environmental conditions and are very heat stable.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Aflatoxin</a:t>
            </a:r>
            <a:r>
              <a:rPr lang="en-US" dirty="0" smtClean="0"/>
              <a:t> contamination is therefore more common in</a:t>
            </a:r>
          </a:p>
          <a:p>
            <a:pPr>
              <a:buNone/>
            </a:pPr>
            <a:r>
              <a:rPr lang="en-US" dirty="0" smtClean="0"/>
              <a:t>    grains in a tropical country like ours. Young birds are more sensitive to </a:t>
            </a:r>
            <a:r>
              <a:rPr lang="en-US" dirty="0" err="1" smtClean="0"/>
              <a:t>aflatoxin</a:t>
            </a:r>
            <a:r>
              <a:rPr lang="en-US" dirty="0" smtClean="0"/>
              <a:t> than adults.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Harmful Effects of </a:t>
            </a:r>
            <a:r>
              <a:rPr lang="en-US" sz="3600" dirty="0" err="1" smtClean="0"/>
              <a:t>Aflatoxin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  Affects weight gain</a:t>
            </a:r>
          </a:p>
          <a:p>
            <a:r>
              <a:rPr lang="en-US" sz="2400" dirty="0" smtClean="0"/>
              <a:t>  Affects feed intake</a:t>
            </a:r>
          </a:p>
          <a:p>
            <a:r>
              <a:rPr lang="en-US" sz="2400" dirty="0" smtClean="0"/>
              <a:t> Affects feed conversion efficiency</a:t>
            </a:r>
          </a:p>
          <a:p>
            <a:r>
              <a:rPr lang="en-US" sz="2400" dirty="0" smtClean="0"/>
              <a:t> Affects egg production</a:t>
            </a:r>
          </a:p>
          <a:p>
            <a:r>
              <a:rPr lang="en-US" sz="2400" dirty="0" smtClean="0"/>
              <a:t> Affects male and female reproductive performance</a:t>
            </a:r>
          </a:p>
          <a:p>
            <a:r>
              <a:rPr lang="en-US" sz="2400" dirty="0" smtClean="0"/>
              <a:t> Increases susceptibility to infectious diseases due to </a:t>
            </a:r>
            <a:r>
              <a:rPr lang="en-US" sz="2400" dirty="0" err="1" smtClean="0"/>
              <a:t>immuno</a:t>
            </a:r>
            <a:r>
              <a:rPr lang="en-US" sz="2400" dirty="0" smtClean="0"/>
              <a:t> suppression. That is, suppression of the</a:t>
            </a:r>
          </a:p>
          <a:p>
            <a:r>
              <a:rPr lang="en-US" sz="2400" dirty="0" smtClean="0"/>
              <a:t>immune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Egg size, yolk weight, and yolk as percentage of total egg size, are decreased.</a:t>
            </a:r>
          </a:p>
          <a:p>
            <a:r>
              <a:rPr lang="en-US" sz="2800" dirty="0" smtClean="0"/>
              <a:t> Even less than 100 ppb in broilers, can result in poor feed conversion and reduced</a:t>
            </a:r>
          </a:p>
          <a:p>
            <a:r>
              <a:rPr lang="en-US" sz="2800" dirty="0" smtClean="0"/>
              <a:t>weight gain, which may be due to liver damage and reduced nutrient absorption.</a:t>
            </a:r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Aflatoxin</a:t>
            </a:r>
            <a:r>
              <a:rPr lang="en-US" dirty="0" smtClean="0"/>
              <a:t> are observed in intestinal tract.</a:t>
            </a:r>
          </a:p>
          <a:p>
            <a:r>
              <a:rPr lang="en-US" dirty="0" smtClean="0"/>
              <a:t>Liver cells take up the AF from blood .</a:t>
            </a:r>
          </a:p>
          <a:p>
            <a:r>
              <a:rPr lang="en-US" dirty="0" smtClean="0"/>
              <a:t>Liver show fatty changes, congestion, necrosis and proliferation of bile duct epithelium.</a:t>
            </a:r>
          </a:p>
          <a:p>
            <a:r>
              <a:rPr lang="en-US" dirty="0" smtClean="0"/>
              <a:t>Fibrosis may developed.</a:t>
            </a:r>
          </a:p>
          <a:p>
            <a:r>
              <a:rPr lang="en-US" dirty="0" smtClean="0"/>
              <a:t>Kidney may also show </a:t>
            </a:r>
            <a:r>
              <a:rPr lang="en-US" dirty="0" err="1" smtClean="0"/>
              <a:t>swelling,necrosis</a:t>
            </a:r>
            <a:r>
              <a:rPr lang="en-US" dirty="0" smtClean="0"/>
              <a:t> and </a:t>
            </a:r>
            <a:r>
              <a:rPr lang="en-US" dirty="0" err="1" smtClean="0"/>
              <a:t>glomerulo</a:t>
            </a:r>
            <a:r>
              <a:rPr lang="en-US" dirty="0" smtClean="0"/>
              <a:t> filtration.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Bursa of </a:t>
            </a:r>
            <a:r>
              <a:rPr lang="en-US" dirty="0" err="1" smtClean="0"/>
              <a:t>Fabricious</a:t>
            </a:r>
            <a:r>
              <a:rPr lang="en-US" dirty="0" smtClean="0"/>
              <a:t>  may be atrophied. </a:t>
            </a:r>
          </a:p>
          <a:p>
            <a:pPr lvl="0">
              <a:buNone/>
            </a:pPr>
            <a:r>
              <a:rPr lang="en-US" dirty="0" smtClean="0"/>
              <a:t>Heart muscle haemorrhages.</a:t>
            </a:r>
          </a:p>
          <a:p>
            <a:pPr lvl="0">
              <a:buNone/>
            </a:pPr>
            <a:r>
              <a:rPr lang="en-US" dirty="0" smtClean="0"/>
              <a:t>AF symptoms the immune system leading to increase susceptibility to disease.</a:t>
            </a:r>
          </a:p>
          <a:p>
            <a:pPr lvl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In growing birds, there is decreased growth and poor feed conversion.</a:t>
            </a:r>
          </a:p>
          <a:p>
            <a:r>
              <a:rPr lang="en-US" dirty="0" smtClean="0"/>
              <a:t> There is also marked decrease in the resistance of birds to infections, such as </a:t>
            </a:r>
            <a:r>
              <a:rPr lang="en-US" dirty="0" err="1" smtClean="0"/>
              <a:t>coccidiosis</a:t>
            </a:r>
            <a:r>
              <a:rPr lang="en-US" dirty="0" smtClean="0"/>
              <a:t> and IBD due to </a:t>
            </a:r>
            <a:r>
              <a:rPr lang="en-US" dirty="0" err="1" smtClean="0"/>
              <a:t>immuno</a:t>
            </a:r>
            <a:r>
              <a:rPr lang="en-US" dirty="0" smtClean="0"/>
              <a:t> suppression.</a:t>
            </a:r>
          </a:p>
          <a:p>
            <a:r>
              <a:rPr lang="en-US" dirty="0" smtClean="0"/>
              <a:t> Affected hens have decreased egg production. </a:t>
            </a:r>
          </a:p>
          <a:p>
            <a:r>
              <a:rPr lang="en-US" dirty="0" smtClean="0"/>
              <a:t>Also, the hatchability of eggs is reduced.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1374</TotalTime>
  <Words>454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Mycotoxicosis in Poultry  VPP 610 </vt:lpstr>
      <vt:lpstr>   Salmonella infections      </vt:lpstr>
      <vt:lpstr>   Pullorum Disease    </vt:lpstr>
      <vt:lpstr>AFLATOXICOSIS</vt:lpstr>
      <vt:lpstr>    Harmful Effects of Aflatoxin </vt:lpstr>
      <vt:lpstr>Slide 6</vt:lpstr>
      <vt:lpstr>Pathogenesis </vt:lpstr>
      <vt:lpstr> </vt:lpstr>
      <vt:lpstr>Symptoms </vt:lpstr>
      <vt:lpstr>Postmortem Findings </vt:lpstr>
      <vt:lpstr>  Diagnosis </vt:lpstr>
      <vt:lpstr>.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Injury </dc:title>
  <dc:creator>Imran</dc:creator>
  <cp:lastModifiedBy>Imran</cp:lastModifiedBy>
  <cp:revision>166</cp:revision>
  <dcterms:created xsi:type="dcterms:W3CDTF">2006-08-16T00:00:00Z</dcterms:created>
  <dcterms:modified xsi:type="dcterms:W3CDTF">2020-05-26T08:49:36Z</dcterms:modified>
</cp:coreProperties>
</file>