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6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7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49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6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9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2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98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65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9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4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93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8FBD53-D936-4238-BC6C-E43FAF3BDAB2}" type="datetimeFigureOut">
              <a:rPr lang="en-IN" smtClean="0"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55CA76-4D2F-42E2-BD71-F4A267D135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3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588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ANIMAL SCIENCES UNIVERSITY, PATNA, BIHAR</a:t>
            </a:r>
            <a:br>
              <a:rPr lang="en-IN" alt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</a:t>
            </a:r>
            <a:r>
              <a:rPr lang="en-I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Veterinary College, Patna</a:t>
            </a:r>
            <a:endParaRPr lang="en-IN" alt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19050"/>
            <a:ext cx="1709737" cy="1485900"/>
          </a:xfrm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988" y="19050"/>
            <a:ext cx="1470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681163" y="4454525"/>
            <a:ext cx="901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Ramesh Kumar Singh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cum Jr. Scientist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Animal Genetics </a:t>
            </a:r>
            <a:r>
              <a:rPr lang="en-I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Breeding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N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Veterinary College, Patna</a:t>
            </a:r>
            <a:endParaRPr lang="en-IN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552" y="2439620"/>
            <a:ext cx="935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Conservation</a:t>
            </a:r>
            <a:endParaRPr lang="en-I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2824"/>
            <a:ext cx="9601196" cy="13038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07" y="2470245"/>
            <a:ext cx="9601196" cy="322820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 includes preservation along with up gradation of the genetic potential and management of a breed for use in future.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covers both continued maintenance of genetic variability, improvement and sustainable utilization by exploiting the genetic variability. </a:t>
            </a:r>
          </a:p>
          <a:p>
            <a:pPr lvl="0" algn="just"/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also defined as the management of the biosphere of human use for benefits in present time together with maintaining its potentiality to meet the future needs. 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40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22824"/>
            <a:ext cx="9601196" cy="13038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Preservation </a:t>
            </a:r>
            <a:r>
              <a:rPr lang="e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I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07" y="2470245"/>
            <a:ext cx="9601196" cy="3228202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reservation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covers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continued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maintenance of genetic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variability.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required when population reaches an endangered level or on the verge of extinction.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Preservation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Multiplication is required for animals having unique traits or exceptional genetic merit. 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96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Causes of loss of genetic diversity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 breed dilution (a) Upgrading (b) Cross breeding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Geographical reorganization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based farming system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viability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 Agriculture practices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factors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17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 of conservation </a:t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Genetic insurance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 potential in a particular environment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considerations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Scientific study </a:t>
            </a:r>
          </a:p>
          <a:p>
            <a:pPr lvl="0"/>
            <a:r>
              <a:rPr lang="e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 source   </a:t>
            </a:r>
          </a:p>
          <a:p>
            <a:pPr marL="0" indent="0">
              <a:buNone/>
            </a:pPr>
            <a:endParaRPr lang="e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Methods of </a:t>
            </a:r>
            <a:r>
              <a:rPr lang="e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conservations </a:t>
            </a:r>
            <a: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In-situ conservation </a:t>
            </a:r>
          </a:p>
          <a:p>
            <a:pPr lvl="0"/>
            <a:r>
              <a:rPr lang="en-IN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Ex-situ conservation (a) In vivo method (b) In vitro method 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86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I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213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BIHAR ANIMAL SCIENCES UNIVERSITY, PATNA, BIHAR Bihar Veterinary College, Patna</vt:lpstr>
      <vt:lpstr>Conservation  </vt:lpstr>
      <vt:lpstr>Preservation   </vt:lpstr>
      <vt:lpstr>Causes of loss of genetic diversity </vt:lpstr>
      <vt:lpstr>Objectives of conservation  </vt:lpstr>
      <vt:lpstr>Methods of conservations 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BIHAR ANIMAL SCIENCES UNIVERSITY, PATNA, BIHAR Bihar Veterinary College, Patna</dc:title>
  <dc:creator>user</dc:creator>
  <cp:lastModifiedBy>HP</cp:lastModifiedBy>
  <cp:revision>9</cp:revision>
  <dcterms:created xsi:type="dcterms:W3CDTF">2020-06-12T19:05:00Z</dcterms:created>
  <dcterms:modified xsi:type="dcterms:W3CDTF">2020-06-15T06:29:04Z</dcterms:modified>
</cp:coreProperties>
</file>