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3" r:id="rId4"/>
    <p:sldId id="257" r:id="rId5"/>
    <p:sldId id="259" r:id="rId6"/>
    <p:sldId id="264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iclabendazole" TargetMode="External"/><Relationship Id="rId2" Type="http://schemas.openxmlformats.org/officeDocument/2006/relationships/hyperlink" Target="https://en.wikipedia.org/w/index.php?title=Anthiomaline&amp;action=edit&amp;redli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car.gov.in/mod/page/view.php?id=73112" TargetMode="External"/><Relationship Id="rId2" Type="http://schemas.openxmlformats.org/officeDocument/2006/relationships/hyperlink" Target="http://ecoursesonline.icar.gov.in/mod/page/view.php?id=726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sal_mucosa" TargetMode="External"/><Relationship Id="rId7" Type="http://schemas.openxmlformats.org/officeDocument/2006/relationships/hyperlink" Target="https://en.wikipedia.org/wiki/Indoplanorbis_exustus" TargetMode="External"/><Relationship Id="rId2" Type="http://schemas.openxmlformats.org/officeDocument/2006/relationships/hyperlink" Target="https://en.wikipedia.org/wiki/Blood_vesse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reshwater_snail" TargetMode="External"/><Relationship Id="rId5" Type="http://schemas.openxmlformats.org/officeDocument/2006/relationships/hyperlink" Target="https://en.wikipedia.org/wiki/Intermediate_host" TargetMode="External"/><Relationship Id="rId4" Type="http://schemas.openxmlformats.org/officeDocument/2006/relationships/hyperlink" Target="https://en.wikipedia.org/w/index.php?title=Snoring_disease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7239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2743200"/>
            <a:ext cx="4191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343400"/>
            <a:ext cx="4724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Image result for Fasciola imag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2438400"/>
            <a:ext cx="2438400" cy="1457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Treatment&amp;Control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  <a:hlinkClick r:id="rId2" tooltip="Anthiomaline (page does not exist)"/>
              </a:rPr>
              <a:t>Anthiomaline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was the drug of choice, but this leads to relapse of the symptoms after two months of the treatment.</a:t>
            </a:r>
            <a:endParaRPr lang="en-IN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Praziquantel@25mg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/kg proved better than any other drug.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  <a:hlinkClick r:id="rId3" tooltip="Triclabendazole"/>
              </a:rPr>
              <a:t>riclabendazole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@10mg/kg.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Snail control.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Trematodes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Schistosomes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flukes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04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Schistosomatidae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Genus: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Schistosoma</a:t>
            </a:r>
            <a:endParaRPr lang="en-US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animals(ruminant &amp; horses) :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sch.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Mattheei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sch. Spindale, sch.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nasalis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Sch.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margrebowiei</a:t>
            </a:r>
            <a:endParaRPr lang="en-US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Disease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Bilharziasis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2" tooltip="Introduction"/>
              </a:rPr>
              <a:t>Introduction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Fascioliasis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called as liver fluke disease or liver rot</a:t>
            </a:r>
          </a:p>
          <a:p>
            <a:pPr lvl="1"/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hepatica: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Mostly found in temperate and cooler area of high altitude in tropical and subtropical countries</a:t>
            </a:r>
          </a:p>
          <a:p>
            <a:pPr lvl="1"/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gigantica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Mostly in tropical countries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3" tooltip="Morphology"/>
              </a:rPr>
              <a:t>Morphology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Broad-leaf like body</a:t>
            </a:r>
          </a:p>
          <a:p>
            <a:pPr>
              <a:buNone/>
            </a:pP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Host affected</a:t>
            </a:r>
          </a:p>
          <a:p>
            <a:pPr lvl="0"/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Natural host: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Cattle, Buffalo, Sheep, Goat and Other ruminants</a:t>
            </a:r>
          </a:p>
          <a:p>
            <a:pPr lvl="0"/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Unusual host: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Horse &amp; Man</a:t>
            </a:r>
          </a:p>
          <a:p>
            <a:pPr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</a:p>
          <a:p>
            <a:pPr lvl="0"/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Immature flukes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Small intestine, peritoneal cavity and liver parenchyma</a:t>
            </a:r>
          </a:p>
          <a:p>
            <a:pPr lvl="0"/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Mature flukes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Bile duct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nasale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inhabits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 tooltip="Blood vessels"/>
              </a:rPr>
              <a:t>blood vessels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3" tooltip="Nasal mucosa"/>
              </a:rPr>
              <a:t>nasal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3" tooltip="Nasal mucosa"/>
              </a:rPr>
              <a:t>mucosa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causes "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4" tooltip="Snoring disease (page does not exist)"/>
              </a:rPr>
              <a:t>snoring disease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" in cattle.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symptomless in buffaloes though extruding its eggs in nasal discharge.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5" tooltip="Intermediate host"/>
              </a:rPr>
              <a:t>intermediate host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is a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6" tooltip="Freshwater snail"/>
              </a:rPr>
              <a:t>freshwater snail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i="1" u="sng" dirty="0" err="1" smtClean="0">
                <a:latin typeface="Times New Roman" pitchFamily="18" charset="0"/>
                <a:cs typeface="Times New Roman" pitchFamily="18" charset="0"/>
                <a:hlinkClick r:id="rId7" tooltip="Indoplanorbis exustus"/>
              </a:rPr>
              <a:t>Indoplanorbis</a:t>
            </a:r>
            <a:r>
              <a:rPr lang="en-IN" sz="2400" i="1" u="sng" dirty="0" smtClean="0">
                <a:latin typeface="Times New Roman" pitchFamily="18" charset="0"/>
                <a:cs typeface="Times New Roman" pitchFamily="18" charset="0"/>
                <a:hlinkClick r:id="rId7" tooltip="Indoplanorbis exustus"/>
              </a:rPr>
              <a:t> </a:t>
            </a:r>
            <a:r>
              <a:rPr lang="en-IN" sz="2400" i="1" u="sng" dirty="0" err="1" smtClean="0">
                <a:latin typeface="Times New Roman" pitchFamily="18" charset="0"/>
                <a:cs typeface="Times New Roman" pitchFamily="18" charset="0"/>
                <a:hlinkClick r:id="rId7" tooltip="Indoplanorbis exustus"/>
              </a:rPr>
              <a:t>exustus</a:t>
            </a:r>
            <a:r>
              <a:rPr lang="en-IN" sz="24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 Cycle, Transmission, and Epidemiology</a:t>
            </a:r>
            <a:b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Schistosomes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live in the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mesenteric and hepatic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veins (except for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nasale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nasal veins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Eggs passed in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releases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miracidia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which invade suitable water snails and develop through primary and secondary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sporocysts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to become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When fully mature,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leave the snail and swim freely in the water, where they remain viable for several hours.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Animals are infected with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through skin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although infection may be acquired orally while animals are drinking.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During penetration,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develop into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schistosomula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which are transported via the lymph and blood to their predilection sites.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Fasciola 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2187" y="1600200"/>
            <a:ext cx="643962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Signs and symptoms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Visceral </a:t>
            </a:r>
            <a:r>
              <a:rPr lang="en-IN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disease is characterized by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weight loss,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hypoalbuminemia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hyperglobulinemia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Severe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that develop after the onset of egg excretion.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Severely affected animals deteriorate rapidly and usually die within a few months of infection.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Less heavily infected develop chronic disease with growth retardation.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Nasal </a:t>
            </a:r>
            <a:r>
              <a:rPr lang="en-IN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Schistosomiasis</a:t>
            </a:r>
            <a:endParaRPr lang="en-IN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cauliflower-like growth 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nasal cavity.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"snoring" sound and profuse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mucopurulent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By eggs in the faeces. 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Microscopic examination of the mesenteric veins for the presence of adult worms.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Microscopic examination of scrapings of the intestinal mucosa or of crushed liver tissue (both for eggs).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Eggs of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curassoni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mattheei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are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spindle-shaped.</a:t>
            </a:r>
          </a:p>
          <a:p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Eggs of 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nasale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are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boomerang-shaped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while oval type of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japonicum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Schistosoma bovis   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82563"/>
            <a:ext cx="381000" cy="381001"/>
          </a:xfrm>
          <a:prstGeom prst="rect">
            <a:avLst/>
          </a:prstGeom>
          <a:noFill/>
        </p:spPr>
      </p:pic>
      <p:pic>
        <p:nvPicPr>
          <p:cNvPr id="1030" name="Picture 6" descr="Image result for schistosoma nasalis and bovis eggs pictu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0"/>
            <a:ext cx="1562100" cy="2133600"/>
          </a:xfrm>
          <a:prstGeom prst="rect">
            <a:avLst/>
          </a:prstGeom>
          <a:noFill/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914399" cy="236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221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Trematodes  Schistosomes: Blood flukes</vt:lpstr>
      <vt:lpstr>Slide 3</vt:lpstr>
      <vt:lpstr>Slide 4</vt:lpstr>
      <vt:lpstr>Life Cycle, Transmission, and Epidemiology </vt:lpstr>
      <vt:lpstr>Slide 6</vt:lpstr>
      <vt:lpstr>Signs and symptoms </vt:lpstr>
      <vt:lpstr>Slide 8</vt:lpstr>
      <vt:lpstr>Diagnosis</vt:lpstr>
      <vt:lpstr>Treatment&amp;Control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Trematodes  Schistosomes: Blood flukes</dc:title>
  <dc:creator>Dr. Bipin Kumar</dc:creator>
  <cp:lastModifiedBy>Dr. Bipin Kumar</cp:lastModifiedBy>
  <cp:revision>24</cp:revision>
  <dcterms:created xsi:type="dcterms:W3CDTF">2006-08-16T00:00:00Z</dcterms:created>
  <dcterms:modified xsi:type="dcterms:W3CDTF">2020-06-13T06:35:27Z</dcterms:modified>
</cp:coreProperties>
</file>