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askerville Old Face" pitchFamily="18" charset="0"/>
              </a:rPr>
              <a:t>Wool Glossary</a:t>
            </a:r>
            <a:br>
              <a:rPr lang="en-US" sz="4400" dirty="0" smtClean="0">
                <a:latin typeface="Baskerville Old Face" pitchFamily="18" charset="0"/>
              </a:rPr>
            </a:br>
            <a:r>
              <a:rPr lang="en-US" sz="4000" dirty="0" smtClean="0">
                <a:latin typeface="Baskerville Old Face" pitchFamily="18" charset="0"/>
              </a:rPr>
              <a:t>(A Part of Unit II-</a:t>
            </a:r>
            <a:r>
              <a:rPr lang="en-US" sz="4000" dirty="0">
                <a:latin typeface="Baskerville Old Face" pitchFamily="18" charset="0"/>
                <a:cs typeface="Times New Roman" pitchFamily="18" charset="0"/>
              </a:rPr>
              <a:t>3</a:t>
            </a:r>
            <a:r>
              <a:rPr lang="en-US" sz="4000" baseline="30000" dirty="0">
                <a:latin typeface="Baskerville Old Face" pitchFamily="18" charset="0"/>
                <a:cs typeface="Times New Roman" pitchFamily="18" charset="0"/>
              </a:rPr>
              <a:t>rd</a:t>
            </a:r>
            <a:r>
              <a:rPr lang="en-US" sz="4000" dirty="0">
                <a:latin typeface="Baskerville Old Face" pitchFamily="18" charset="0"/>
                <a:cs typeface="Times New Roman" pitchFamily="18" charset="0"/>
              </a:rPr>
              <a:t> Prof. Year</a:t>
            </a:r>
            <a:r>
              <a:rPr lang="en-US" sz="4000" dirty="0" smtClean="0">
                <a:latin typeface="Baskerville Old Face" pitchFamily="18" charset="0"/>
                <a:cs typeface="Times New Roman" pitchFamily="18" charset="0"/>
              </a:rPr>
              <a:t>)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38600"/>
            <a:ext cx="740664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Dr. Gargi Mahapatra</a:t>
            </a:r>
          </a:p>
          <a:p>
            <a:pPr algn="r"/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Asst. Prof. cum Jnr. Sc.</a:t>
            </a:r>
          </a:p>
          <a:p>
            <a:pPr algn="r"/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pPr algn="r"/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pPr algn="r"/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BASU, Patna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13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Baskerville Old Face" pitchFamily="18" charset="0"/>
              </a:rPr>
              <a:t>Terminology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Fleece: Fibre coat that covers a sheep.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Lock: A group of fibres clinging together in fleece.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Greasy wool: Shorn wool with grease and wax etc. before removal of impurities.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Kemp: A coarse and brittle wool fibre. It has an irregular medulla.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Keratin: The wool protein is known as keratin. It contains sulphur.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Crimp: Natural waviness of a wool fibre.</a:t>
            </a:r>
          </a:p>
          <a:p>
            <a:pPr marL="596646" indent="-514350">
              <a:buFont typeface="+mj-lt"/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Baskerville Old Face" pitchFamily="18" charset="0"/>
              </a:rPr>
              <a:t>Terminology cont.…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1816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Staple Length: Length of a wool fibre without disturbing its natural waviness.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Fibre Length: Length of the fibre in stretched condition.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Suint: Secretions of the sudoriferous glands of the skin. It is mostly alkaline in nature having potassium salts.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Lanolin/ Wool wax: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Secretions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sebaceous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glands of the skin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Wool Yolk: Wool wax 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 water soluble material in raw wool is known as yolk. It is more in finer wool and increases in winters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Baskerville Old Face" pitchFamily="18" charset="0"/>
              </a:rPr>
              <a:t>Terminology cont.…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181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1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Burr: Vegetable matter present in wool is known as burr.</a:t>
            </a:r>
          </a:p>
          <a:p>
            <a:pPr marL="596646" indent="-514350">
              <a:buFont typeface="+mj-lt"/>
              <a:buAutoNum type="arabicPeriod" startAt="1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Scouring: Washing treatment of wool with detergent (sodium carbonate) or removal of impurities from raw wool to obtain clean wool yield.</a:t>
            </a:r>
          </a:p>
          <a:p>
            <a:pPr marL="596646" indent="-514350">
              <a:buFont typeface="+mj-lt"/>
              <a:buAutoNum type="arabicPeriod" startAt="1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Carbonization: The process of chemical treatment of wool for removal of burr. </a:t>
            </a:r>
          </a:p>
          <a:p>
            <a:pPr marL="596646" indent="-514350">
              <a:buFont typeface="+mj-lt"/>
              <a:buAutoNum type="arabicPeriod" startAt="1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Shearing/ Clipping: Removal of fleece from the body of sheep either with a pair of scissors or by electric shearers.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Baskerville Old Face" pitchFamily="18" charset="0"/>
              </a:rPr>
              <a:t>Terminology cont.…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1816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 startAt="16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Sweating: The process of removal of wool by bacterial digestion of pre-keratinous region of fibre root or by application of depilatory agent to the under surface of pelt.</a:t>
            </a:r>
          </a:p>
          <a:p>
            <a:pPr marL="596646" indent="-514350">
              <a:buFont typeface="+mj-lt"/>
              <a:buAutoNum type="arabicPeriod" startAt="16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Rooing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Plucking of fleece of indigenous sheep having double coat under going partial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moult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loosening of the fibre.</a:t>
            </a:r>
          </a:p>
          <a:p>
            <a:pPr marL="596646" indent="-514350">
              <a:buFont typeface="+mj-lt"/>
              <a:buAutoNum type="arabicPeriod" startAt="16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Fellmongering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The process of removal of wool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fibres from sheep skin through use of chemical applications (sodium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administration (10-14 mg of thallium)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artificial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sheep 10-16 days post administration.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Baskerville Old Face" pitchFamily="18" charset="0"/>
              </a:rPr>
              <a:t>Terminology cont.…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181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19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Felting: It is defined as the ability of textile material to undergo irreversible increase in bulk density when subjected to friction and pressure under suitable physical conditions.</a:t>
            </a:r>
          </a:p>
          <a:p>
            <a:pPr marL="596646" indent="-514350">
              <a:buFont typeface="+mj-lt"/>
              <a:buAutoNum type="arabicPeriod" startAt="19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Secondary/ Primary Ratio: It is the ration of secondary to primary follicle obtained by dividing the total number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secondaries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total number of primaries in a unit area of skin.</a:t>
            </a:r>
          </a:p>
          <a:p>
            <a:pPr marL="596646" indent="-514350">
              <a:buFont typeface="+mj-lt"/>
              <a:buAutoNum type="arabicPeriod" startAt="19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Hank: It is a definite length of yarn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thread which is measure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quality of wool in worsted system.</a:t>
            </a:r>
          </a:p>
        </p:txBody>
      </p:sp>
    </p:spTree>
    <p:extLst>
      <p:ext uri="{BB962C8B-B14F-4D97-AF65-F5344CB8AC3E}">
        <p14:creationId xmlns:p14="http://schemas.microsoft.com/office/powerpoint/2010/main" val="13683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Baskerville Old Face" pitchFamily="18" charset="0"/>
              </a:rPr>
              <a:t>Terminology cont.…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181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22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Handle: It is measure of fine-ness. A subjective assessment of diameter of hair with respect to its tactile qualities.</a:t>
            </a:r>
          </a:p>
          <a:p>
            <a:pPr marL="596646" indent="-514350">
              <a:buFont typeface="+mj-lt"/>
              <a:buAutoNum type="arabicPeriod" startAt="2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Count: It is an index of thickness or diameter of yarn.</a:t>
            </a:r>
          </a:p>
          <a:p>
            <a:pPr marL="596646" indent="-514350">
              <a:buFont typeface="+mj-lt"/>
              <a:buAutoNum type="arabicPeriod" startAt="2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Skirting: Removal of objectionable parts and stains from body of fleece after shearing.</a:t>
            </a:r>
          </a:p>
          <a:p>
            <a:pPr marL="596646" indent="-514350">
              <a:buFont typeface="+mj-lt"/>
              <a:buAutoNum type="arabicPeriod" startAt="2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Warp: The longitudinal section of fabrics which is arranged in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sheety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 for the purpose of interlacing with the longitudinal section of the fabrics in a particular mode.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1020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Baskerville Old Face" pitchFamily="18" charset="0"/>
              </a:rPr>
              <a:t>Terminology cont.…</a:t>
            </a:r>
            <a:endParaRPr lang="en-US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181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26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Weaving: The technology in which two series of threads are used to produce a fabric running longitudinally and the other lattidinally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Font typeface="+mj-lt"/>
              <a:buAutoNum type="arabicPeriod" startAt="26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Scale: A cuticle of flattened cells protecting the cortex of fibres.</a:t>
            </a:r>
          </a:p>
          <a:p>
            <a:pPr marL="596646" indent="-514350">
              <a:buFont typeface="+mj-lt"/>
              <a:buAutoNum type="arabicPeriod" startAt="26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Silk protein is known 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Font typeface="+mj-lt"/>
              <a:buAutoNum type="arabicPeriod" startAt="26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Keratinization: Hardening of previously soft plastic fibrous protein.</a:t>
            </a:r>
          </a:p>
          <a:p>
            <a:pPr marL="596646" indent="-514350">
              <a:buFont typeface="+mj-lt"/>
              <a:buAutoNum type="arabicPeriod" startAt="26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Lea: It is a measure of length and is 1/7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Hank. 1 Lea- 1000 grains &amp; 1 Hank- 7 Lea.</a:t>
            </a:r>
          </a:p>
          <a:p>
            <a:pPr marL="596646" indent="-514350">
              <a:buFont typeface="+mj-lt"/>
              <a:buAutoNum type="arabicPeriod" startAt="26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620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Wool Glossary (A Part of Unit II-3rd Prof. Year)</vt:lpstr>
      <vt:lpstr>Terminology</vt:lpstr>
      <vt:lpstr>Terminology cont.…</vt:lpstr>
      <vt:lpstr>Terminology cont.…</vt:lpstr>
      <vt:lpstr>Terminology cont.…</vt:lpstr>
      <vt:lpstr>Terminology cont.…</vt:lpstr>
      <vt:lpstr>Terminology cont.…</vt:lpstr>
      <vt:lpstr>Terminology cont.…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Wool Glossary (A Part of Unit II-3rd Prof. Year)</dc:title>
  <dc:creator>Dr. A K Singh</dc:creator>
  <cp:lastModifiedBy>Dr. A K Singh</cp:lastModifiedBy>
  <cp:revision>32</cp:revision>
  <dcterms:created xsi:type="dcterms:W3CDTF">2006-08-16T00:00:00Z</dcterms:created>
  <dcterms:modified xsi:type="dcterms:W3CDTF">2009-08-19T19:56:27Z</dcterms:modified>
</cp:coreProperties>
</file>