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6" r:id="rId16"/>
    <p:sldId id="271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3084" y="-1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B884E-EC7A-4721-932E-FD49310E8AD1}" type="datetimeFigureOut">
              <a:rPr lang="en-US" smtClean="0"/>
              <a:pPr/>
              <a:t>7/23/2020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CDEAC-DCAC-43AA-B418-4F0647FC20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B884E-EC7A-4721-932E-FD49310E8AD1}" type="datetimeFigureOut">
              <a:rPr lang="en-US" smtClean="0"/>
              <a:pPr/>
              <a:t>7/23/2020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CDEAC-DCAC-43AA-B418-4F0647FC20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B884E-EC7A-4721-932E-FD49310E8AD1}" type="datetimeFigureOut">
              <a:rPr lang="en-US" smtClean="0"/>
              <a:pPr/>
              <a:t>7/23/2020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CDEAC-DCAC-43AA-B418-4F0647FC20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B884E-EC7A-4721-932E-FD49310E8AD1}" type="datetimeFigureOut">
              <a:rPr lang="en-US" smtClean="0"/>
              <a:pPr/>
              <a:t>7/23/2020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CDEAC-DCAC-43AA-B418-4F0647FC20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B884E-EC7A-4721-932E-FD49310E8AD1}" type="datetimeFigureOut">
              <a:rPr lang="en-US" smtClean="0"/>
              <a:pPr/>
              <a:t>7/23/2020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CDEAC-DCAC-43AA-B418-4F0647FC20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B884E-EC7A-4721-932E-FD49310E8AD1}" type="datetimeFigureOut">
              <a:rPr lang="en-US" smtClean="0"/>
              <a:pPr/>
              <a:t>7/23/2020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CDEAC-DCAC-43AA-B418-4F0647FC20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B884E-EC7A-4721-932E-FD49310E8AD1}" type="datetimeFigureOut">
              <a:rPr lang="en-US" smtClean="0"/>
              <a:pPr/>
              <a:t>7/23/2020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CDEAC-DCAC-43AA-B418-4F0647FC20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B884E-EC7A-4721-932E-FD49310E8AD1}" type="datetimeFigureOut">
              <a:rPr lang="en-US" smtClean="0"/>
              <a:pPr/>
              <a:t>7/23/2020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CDEAC-DCAC-43AA-B418-4F0647FC20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B884E-EC7A-4721-932E-FD49310E8AD1}" type="datetimeFigureOut">
              <a:rPr lang="en-US" smtClean="0"/>
              <a:pPr/>
              <a:t>7/23/2020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CDEAC-DCAC-43AA-B418-4F0647FC20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B884E-EC7A-4721-932E-FD49310E8AD1}" type="datetimeFigureOut">
              <a:rPr lang="en-US" smtClean="0"/>
              <a:pPr/>
              <a:t>7/23/2020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CDEAC-DCAC-43AA-B418-4F0647FC20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B884E-EC7A-4721-932E-FD49310E8AD1}" type="datetimeFigureOut">
              <a:rPr lang="en-US" smtClean="0"/>
              <a:pPr/>
              <a:t>7/23/2020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D8CDEAC-DCAC-43AA-B418-4F0647FC20A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58B884E-EC7A-4721-932E-FD49310E8AD1}" type="datetimeFigureOut">
              <a:rPr lang="en-US" smtClean="0"/>
              <a:pPr/>
              <a:t>7/23/2020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D8CDEAC-DCAC-43AA-B418-4F0647FC20A1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922" y="1988840"/>
            <a:ext cx="9144000" cy="235742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MEAT PRODUCTS PROCESSING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703785"/>
            <a:ext cx="9144000" cy="3143248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34818" name="AutoShape 2" descr="Image result for LOGO OF BASU PAT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20" name="AutoShape 4" descr="Image result for LOGO OF BASU PAT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22" name="AutoShape 6" descr="Image result for LOGO OF BASU PAT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24" name="AutoShape 8" descr="Image result for LOGO OF BASU PAT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26" name="AutoShape 10" descr="Image result for LOGO OF BASU PAT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168317"/>
            <a:ext cx="2857500" cy="1508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"/>
            <a:ext cx="1447800" cy="1527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Ingredients in Meat Processing&#10;Food additives&#10; a mixture of concentrates added to food as a result of production&#10;and [pro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85860"/>
            <a:ext cx="9143999" cy="55721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1. Preservatives are added to food to prevent the growth of bacteria,&#10;which are instrumental to food spoilage&#10;Example of p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2984"/>
            <a:ext cx="9144000" cy="57150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4. Stabilizers - added to food to improve consistency and texture usually&#10;polysaecharide food gums. Example are guar gum,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71546"/>
            <a:ext cx="9144000" cy="57864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Sausage&#10;Salami&#10;Lollipop&#10;Chicken 65&#10;Ball&#10;Ham&#10;Pop corn&#10;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2984"/>
            <a:ext cx="9144000" cy="5715016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5786454"/>
            <a:ext cx="9144000" cy="10715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Popular Indian Products&#10;• Kabab&#10;• Tandoori products&#10;• Daniwal Korma&#10;• Gustaba&#10;• Biryani&#10;• Meat Patties&#10;• Meat jellies&#10;• Me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71546"/>
            <a:ext cx="9144000" cy="57864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New Trends and Innovations&#10;• Dietary supplementation functional ingredients&#10;• Fortification of essential nutrients, e.g. d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71546"/>
            <a:ext cx="9144000" cy="57864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Advantages of Meat Processing&#10;• Value Addition&#10;• Masking of odour, colour and other attributes of meat&#10;• Minimizing waste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664" y="1071546"/>
            <a:ext cx="9174664" cy="57864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Meat Production &amp; Processing: Future&#10;• Population Growth: 6.9 to 7.6 billion by 2020,&#10;i.e. +700 million people (88% occurr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71546"/>
            <a:ext cx="9144000" cy="57864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Meat Production &amp; Processing: Future (Contd.)&#10;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2984"/>
            <a:ext cx="9115384" cy="57150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71612"/>
            <a:ext cx="8305800" cy="1428760"/>
          </a:xfrm>
        </p:spPr>
        <p:txBody>
          <a:bodyPr>
            <a:normAutofit/>
          </a:bodyPr>
          <a:lstStyle/>
          <a:p>
            <a:pPr algn="ctr"/>
            <a:r>
              <a:rPr lang="en-IN" sz="8800" b="1" i="1" dirty="0" smtClean="0"/>
              <a:t>THANKS</a:t>
            </a:r>
            <a:endParaRPr lang="en-US" sz="8800" b="1" i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928694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PROCESSING OF MEAT PRODUCTS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Meat Products:</a:t>
            </a:r>
          </a:p>
          <a:p>
            <a:pPr>
              <a:buNone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i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) Comminuted meat products (ii) Non- Comminuted meat products</a:t>
            </a:r>
          </a:p>
          <a:p>
            <a:pPr>
              <a:buNone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 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Comminuted meat products</a:t>
            </a: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Comminution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 is the mechanical process of reducing raw materials to small particles called as minced meat. </a:t>
            </a:r>
          </a:p>
          <a:p>
            <a:pPr algn="just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Depending upon the final use of the 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communited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 meat the degree of 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comminution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 is done which differs among various processed products and is often a unique characteristic of a particular product ranging from very coarsely comminuted (to produce non-emulsified sausages like salamis and summer sausages), to finely comminuted, (to produce emulsified sausages like frankfurters, bologna, etc). </a:t>
            </a:r>
          </a:p>
          <a:p>
            <a:pPr algn="just"/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F-R ANIMAL SCIENCE 1WF-R ANIMAL SCIENCE 1&#10;• The characteristics of meat that affect&#10;quality maybe grouped into:&#10;–Appearan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2984"/>
            <a:ext cx="9144000" cy="5715016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6143644"/>
            <a:ext cx="9144000" cy="7143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WF-R ANIMAL SCIENCE 1WF-R ANIMAL SCIENCE 1&#10;• Traits of meat that is GOOD for&#10;processing:&#10;–High water-holding capacity&#10;–Hig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14422"/>
            <a:ext cx="9144000" cy="5643578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6143644"/>
            <a:ext cx="9144000" cy="7143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WF-R ANIMAL SCIENCE 1WF-R ANIMAL SCIENCE 1&#10;WATER HOLDING CAPACITY&#10;– WHC is decreased when:&#10;• animals are stressed before&#10;s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71546"/>
            <a:ext cx="9144000" cy="5786454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6143644"/>
            <a:ext cx="9144000" cy="7143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WF-R ANIMAL SCIENCE 1WF-R ANIMAL SCIENCE 1&#10;EMULSIFYING CAPACITY&#10;• The ability of meat to form stable emulsion&#10;with a lipid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2984"/>
            <a:ext cx="9144000" cy="5715016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6072206"/>
            <a:ext cx="9144000" cy="7857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WF-R ANIMAL SCIENCE 1WF-R ANIMAL SCIENCE 1&#10;SOLUBLE PROTEINS&#10;• Required in binding the pieces of meat&#10;together in processed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71546"/>
            <a:ext cx="9144000" cy="5786454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6072206"/>
            <a:ext cx="9144000" cy="7857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WF-R ANIMAL SCIENCE 1WF-R ANIMAL SCIENCE 1&#10;PSE AND DFD MEAT&#10;• Not good for processing&#10;• Very low water holding capacity an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71546"/>
            <a:ext cx="9144000" cy="5786454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6000768"/>
            <a:ext cx="9144000" cy="8572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WF-R ANIMAL SCIENCE 1&#10;PALE, SOFT &amp; EXUDATIVE&#10;• PSE MEAT • DFD MEAT• NORMAL&#10;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0434" y="1285860"/>
            <a:ext cx="9184434" cy="557214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6000768"/>
            <a:ext cx="9144000" cy="8572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21</TotalTime>
  <Words>21</Words>
  <Application>Microsoft Office PowerPoint</Application>
  <PresentationFormat>On-screen Show (4:3)</PresentationFormat>
  <Paragraphs>8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Flow</vt:lpstr>
      <vt:lpstr> MEAT PRODUCTS PROCESSING </vt:lpstr>
      <vt:lpstr>PROCESSING OF MEAT PRODUCTS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THANKS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MEAT PRODUCTS PROCESSING ( MEAT SCIENCE) LPT- 321 </dc:title>
  <dc:creator>HP</dc:creator>
  <cp:lastModifiedBy>Rohit Kumar Jaiswal</cp:lastModifiedBy>
  <cp:revision>9</cp:revision>
  <dcterms:created xsi:type="dcterms:W3CDTF">2020-04-22T16:29:46Z</dcterms:created>
  <dcterms:modified xsi:type="dcterms:W3CDTF">2020-07-23T06:55:25Z</dcterms:modified>
</cp:coreProperties>
</file>