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57" r:id="rId4"/>
    <p:sldId id="258" r:id="rId5"/>
    <p:sldId id="259" r:id="rId6"/>
    <p:sldId id="264" r:id="rId7"/>
    <p:sldId id="260" r:id="rId8"/>
    <p:sldId id="261" r:id="rId9"/>
    <p:sldId id="262" r:id="rId10"/>
    <p:sldId id="263" r:id="rId11"/>
    <p:sldId id="266" r:id="rId12"/>
    <p:sldId id="267" r:id="rId13"/>
    <p:sldId id="268" r:id="rId14"/>
    <p:sldId id="269" r:id="rId15"/>
    <p:sldId id="275"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9"/>
  </p:normalViewPr>
  <p:slideViewPr>
    <p:cSldViewPr snapToGrid="0" snapToObjects="1">
      <p:cViewPr varScale="1">
        <p:scale>
          <a:sx n="90" d="100"/>
          <a:sy n="90" d="100"/>
        </p:scale>
        <p:origin x="232" y="5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3.xml.rels><?xml version="1.0" encoding="UTF-8" standalone="yes"?>
<Relationships xmlns="http://schemas.openxmlformats.org/package/2006/relationships"><Relationship Id="rId1" Type="http://schemas.openxmlformats.org/officeDocument/2006/relationships/image" Target="../media/image12.jpg"/></Relationships>
</file>

<file path=ppt/diagrams/_rels/data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3.xml.rels><?xml version="1.0" encoding="UTF-8" standalone="yes"?>
<Relationships xmlns="http://schemas.openxmlformats.org/package/2006/relationships"><Relationship Id="rId1" Type="http://schemas.openxmlformats.org/officeDocument/2006/relationships/image" Target="../media/image12.jpg"/></Relationships>
</file>

<file path=ppt/diagrams/_rels/drawing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67CAB3-F0C6-4466-BB53-B8C7E87CD3D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1E3008D-621C-481C-B1F8-D8D31C1DE6DE}">
      <dgm:prSet/>
      <dgm:spPr/>
      <dgm:t>
        <a:bodyPr/>
        <a:lstStyle/>
        <a:p>
          <a:pPr>
            <a:defRPr cap="all"/>
          </a:pPr>
          <a:r>
            <a:rPr lang="en-US"/>
            <a:t>Renal disease is any morphological or biochemical lesion in the kidney. </a:t>
          </a:r>
        </a:p>
      </dgm:t>
    </dgm:pt>
    <dgm:pt modelId="{BCC21A2A-2AB6-4D52-A3FE-07C5CCCB80F7}" type="parTrans" cxnId="{807031DC-1116-4AD6-819B-7E8DAD11FF59}">
      <dgm:prSet/>
      <dgm:spPr/>
      <dgm:t>
        <a:bodyPr/>
        <a:lstStyle/>
        <a:p>
          <a:endParaRPr lang="en-US"/>
        </a:p>
      </dgm:t>
    </dgm:pt>
    <dgm:pt modelId="{A92A582C-FA69-4555-9076-170B09FFA5B6}" type="sibTrans" cxnId="{807031DC-1116-4AD6-819B-7E8DAD11FF59}">
      <dgm:prSet/>
      <dgm:spPr/>
      <dgm:t>
        <a:bodyPr/>
        <a:lstStyle/>
        <a:p>
          <a:endParaRPr lang="en-US"/>
        </a:p>
      </dgm:t>
    </dgm:pt>
    <dgm:pt modelId="{E01FD607-B74A-411B-9DF8-8AFD88D11CE9}">
      <dgm:prSet/>
      <dgm:spPr/>
      <dgm:t>
        <a:bodyPr/>
        <a:lstStyle/>
        <a:p>
          <a:pPr>
            <a:defRPr cap="all"/>
          </a:pPr>
          <a:r>
            <a:rPr lang="en-US"/>
            <a:t>Kidney can adapt to nephron loss by compensation.</a:t>
          </a:r>
        </a:p>
      </dgm:t>
    </dgm:pt>
    <dgm:pt modelId="{D2BD7508-1A55-415A-8A43-1E67459F3A44}" type="parTrans" cxnId="{0040CBF1-26F6-4EA3-A6D8-550123646FDE}">
      <dgm:prSet/>
      <dgm:spPr/>
      <dgm:t>
        <a:bodyPr/>
        <a:lstStyle/>
        <a:p>
          <a:endParaRPr lang="en-US"/>
        </a:p>
      </dgm:t>
    </dgm:pt>
    <dgm:pt modelId="{AC221074-790D-42EA-AC78-8189F7253495}" type="sibTrans" cxnId="{0040CBF1-26F6-4EA3-A6D8-550123646FDE}">
      <dgm:prSet/>
      <dgm:spPr/>
      <dgm:t>
        <a:bodyPr/>
        <a:lstStyle/>
        <a:p>
          <a:endParaRPr lang="en-US"/>
        </a:p>
      </dgm:t>
    </dgm:pt>
    <dgm:pt modelId="{58B43DCC-9368-41B7-B42F-916560D22B22}">
      <dgm:prSet/>
      <dgm:spPr/>
      <dgm:t>
        <a:bodyPr/>
        <a:lstStyle/>
        <a:p>
          <a:pPr>
            <a:defRPr cap="all"/>
          </a:pPr>
          <a:r>
            <a:rPr lang="en-US"/>
            <a:t>Consequently a diagnosis of kidney dysfunction is extremely difficult in animals.</a:t>
          </a:r>
          <a:r>
            <a:rPr lang="en-IN"/>
            <a:t> </a:t>
          </a:r>
          <a:endParaRPr lang="en-US"/>
        </a:p>
      </dgm:t>
    </dgm:pt>
    <dgm:pt modelId="{1C35ED2C-0754-4813-A244-AA890A2E2320}" type="parTrans" cxnId="{6268178E-07B7-4695-ABD3-0EA1AA913170}">
      <dgm:prSet/>
      <dgm:spPr/>
      <dgm:t>
        <a:bodyPr/>
        <a:lstStyle/>
        <a:p>
          <a:endParaRPr lang="en-US"/>
        </a:p>
      </dgm:t>
    </dgm:pt>
    <dgm:pt modelId="{D036C010-7353-416D-9CFD-ACA983BCC293}" type="sibTrans" cxnId="{6268178E-07B7-4695-ABD3-0EA1AA913170}">
      <dgm:prSet/>
      <dgm:spPr/>
      <dgm:t>
        <a:bodyPr/>
        <a:lstStyle/>
        <a:p>
          <a:endParaRPr lang="en-US"/>
        </a:p>
      </dgm:t>
    </dgm:pt>
    <dgm:pt modelId="{96CB0A97-B37B-4D43-BC1F-F3F64E03315C}" type="pres">
      <dgm:prSet presAssocID="{AF67CAB3-F0C6-4466-BB53-B8C7E87CD3D8}" presName="root" presStyleCnt="0">
        <dgm:presLayoutVars>
          <dgm:dir/>
          <dgm:resizeHandles val="exact"/>
        </dgm:presLayoutVars>
      </dgm:prSet>
      <dgm:spPr/>
    </dgm:pt>
    <dgm:pt modelId="{4D424715-4B72-4E2C-B767-D1C63D8F3537}" type="pres">
      <dgm:prSet presAssocID="{21E3008D-621C-481C-B1F8-D8D31C1DE6DE}" presName="compNode" presStyleCnt="0"/>
      <dgm:spPr/>
    </dgm:pt>
    <dgm:pt modelId="{B10CDBD1-6E2F-4DFF-907B-A26D94D90D31}" type="pres">
      <dgm:prSet presAssocID="{21E3008D-621C-481C-B1F8-D8D31C1DE6DE}" presName="iconBgRect" presStyleLbl="bgShp" presStyleIdx="0" presStyleCnt="3"/>
      <dgm:spPr/>
    </dgm:pt>
    <dgm:pt modelId="{6BDE0690-3DB5-493F-9A37-6B1705717A4F}" type="pres">
      <dgm:prSet presAssocID="{21E3008D-621C-481C-B1F8-D8D31C1DE6D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Outline"/>
        </a:ext>
      </dgm:extLst>
    </dgm:pt>
    <dgm:pt modelId="{CC9E69C5-BC46-43BA-8DB9-E17051251918}" type="pres">
      <dgm:prSet presAssocID="{21E3008D-621C-481C-B1F8-D8D31C1DE6DE}" presName="spaceRect" presStyleCnt="0"/>
      <dgm:spPr/>
    </dgm:pt>
    <dgm:pt modelId="{0D24AF3B-04B4-41C8-9C49-977EC681BBB1}" type="pres">
      <dgm:prSet presAssocID="{21E3008D-621C-481C-B1F8-D8D31C1DE6DE}" presName="textRect" presStyleLbl="revTx" presStyleIdx="0" presStyleCnt="3">
        <dgm:presLayoutVars>
          <dgm:chMax val="1"/>
          <dgm:chPref val="1"/>
        </dgm:presLayoutVars>
      </dgm:prSet>
      <dgm:spPr/>
    </dgm:pt>
    <dgm:pt modelId="{341994D0-921D-42AB-9014-FC62ECD0AF9A}" type="pres">
      <dgm:prSet presAssocID="{A92A582C-FA69-4555-9076-170B09FFA5B6}" presName="sibTrans" presStyleCnt="0"/>
      <dgm:spPr/>
    </dgm:pt>
    <dgm:pt modelId="{4A60707C-C1E9-415E-BE18-6D8319551D53}" type="pres">
      <dgm:prSet presAssocID="{E01FD607-B74A-411B-9DF8-8AFD88D11CE9}" presName="compNode" presStyleCnt="0"/>
      <dgm:spPr/>
    </dgm:pt>
    <dgm:pt modelId="{D0ABFF8E-BFE5-4856-AC03-209F30E85E38}" type="pres">
      <dgm:prSet presAssocID="{E01FD607-B74A-411B-9DF8-8AFD88D11CE9}" presName="iconBgRect" presStyleLbl="bgShp" presStyleIdx="1" presStyleCnt="3"/>
      <dgm:spPr/>
    </dgm:pt>
    <dgm:pt modelId="{F252227A-E3AF-4740-A9ED-0584D1932BF3}" type="pres">
      <dgm:prSet presAssocID="{E01FD607-B74A-411B-9DF8-8AFD88D11CE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lth"/>
        </a:ext>
      </dgm:extLst>
    </dgm:pt>
    <dgm:pt modelId="{2750C03B-5B5C-4699-8963-1188F1AE1232}" type="pres">
      <dgm:prSet presAssocID="{E01FD607-B74A-411B-9DF8-8AFD88D11CE9}" presName="spaceRect" presStyleCnt="0"/>
      <dgm:spPr/>
    </dgm:pt>
    <dgm:pt modelId="{0F69EF2A-D422-403D-800B-9C3C5D9F645D}" type="pres">
      <dgm:prSet presAssocID="{E01FD607-B74A-411B-9DF8-8AFD88D11CE9}" presName="textRect" presStyleLbl="revTx" presStyleIdx="1" presStyleCnt="3">
        <dgm:presLayoutVars>
          <dgm:chMax val="1"/>
          <dgm:chPref val="1"/>
        </dgm:presLayoutVars>
      </dgm:prSet>
      <dgm:spPr/>
    </dgm:pt>
    <dgm:pt modelId="{E1ABE3D1-BB3B-4FD8-8176-79AD6E4E0DE7}" type="pres">
      <dgm:prSet presAssocID="{AC221074-790D-42EA-AC78-8189F7253495}" presName="sibTrans" presStyleCnt="0"/>
      <dgm:spPr/>
    </dgm:pt>
    <dgm:pt modelId="{8647EB12-E712-4BDE-A19C-809986ED48BC}" type="pres">
      <dgm:prSet presAssocID="{58B43DCC-9368-41B7-B42F-916560D22B22}" presName="compNode" presStyleCnt="0"/>
      <dgm:spPr/>
    </dgm:pt>
    <dgm:pt modelId="{A31D662F-E657-464E-B1E9-CD86D548A7FE}" type="pres">
      <dgm:prSet presAssocID="{58B43DCC-9368-41B7-B42F-916560D22B22}" presName="iconBgRect" presStyleLbl="bgShp" presStyleIdx="2" presStyleCnt="3"/>
      <dgm:spPr/>
    </dgm:pt>
    <dgm:pt modelId="{1F6F4BA2-7B44-47C0-907D-C6B957CE7A52}" type="pres">
      <dgm:prSet presAssocID="{58B43DCC-9368-41B7-B42F-916560D22B2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t Outline"/>
        </a:ext>
      </dgm:extLst>
    </dgm:pt>
    <dgm:pt modelId="{854BEE70-158B-4A34-B344-04ED62A8FD1F}" type="pres">
      <dgm:prSet presAssocID="{58B43DCC-9368-41B7-B42F-916560D22B22}" presName="spaceRect" presStyleCnt="0"/>
      <dgm:spPr/>
    </dgm:pt>
    <dgm:pt modelId="{BC1B3BB1-E7A2-4080-AFC7-91E37BC19207}" type="pres">
      <dgm:prSet presAssocID="{58B43DCC-9368-41B7-B42F-916560D22B22}" presName="textRect" presStyleLbl="revTx" presStyleIdx="2" presStyleCnt="3">
        <dgm:presLayoutVars>
          <dgm:chMax val="1"/>
          <dgm:chPref val="1"/>
        </dgm:presLayoutVars>
      </dgm:prSet>
      <dgm:spPr/>
    </dgm:pt>
  </dgm:ptLst>
  <dgm:cxnLst>
    <dgm:cxn modelId="{52731670-F721-4C1A-B3B4-0FD741BC3802}" type="presOf" srcId="{58B43DCC-9368-41B7-B42F-916560D22B22}" destId="{BC1B3BB1-E7A2-4080-AFC7-91E37BC19207}" srcOrd="0" destOrd="0" presId="urn:microsoft.com/office/officeart/2018/5/layout/IconCircleLabelList"/>
    <dgm:cxn modelId="{37F72976-FD6C-4B96-A75F-D0D248A72AD1}" type="presOf" srcId="{AF67CAB3-F0C6-4466-BB53-B8C7E87CD3D8}" destId="{96CB0A97-B37B-4D43-BC1F-F3F64E03315C}" srcOrd="0" destOrd="0" presId="urn:microsoft.com/office/officeart/2018/5/layout/IconCircleLabelList"/>
    <dgm:cxn modelId="{6268178E-07B7-4695-ABD3-0EA1AA913170}" srcId="{AF67CAB3-F0C6-4466-BB53-B8C7E87CD3D8}" destId="{58B43DCC-9368-41B7-B42F-916560D22B22}" srcOrd="2" destOrd="0" parTransId="{1C35ED2C-0754-4813-A244-AA890A2E2320}" sibTransId="{D036C010-7353-416D-9CFD-ACA983BCC293}"/>
    <dgm:cxn modelId="{B2DA0691-728C-46C3-9D62-887DC79699CB}" type="presOf" srcId="{21E3008D-621C-481C-B1F8-D8D31C1DE6DE}" destId="{0D24AF3B-04B4-41C8-9C49-977EC681BBB1}" srcOrd="0" destOrd="0" presId="urn:microsoft.com/office/officeart/2018/5/layout/IconCircleLabelList"/>
    <dgm:cxn modelId="{A5055EAD-0C0B-40D0-94AA-0E6390CD6BD6}" type="presOf" srcId="{E01FD607-B74A-411B-9DF8-8AFD88D11CE9}" destId="{0F69EF2A-D422-403D-800B-9C3C5D9F645D}" srcOrd="0" destOrd="0" presId="urn:microsoft.com/office/officeart/2018/5/layout/IconCircleLabelList"/>
    <dgm:cxn modelId="{807031DC-1116-4AD6-819B-7E8DAD11FF59}" srcId="{AF67CAB3-F0C6-4466-BB53-B8C7E87CD3D8}" destId="{21E3008D-621C-481C-B1F8-D8D31C1DE6DE}" srcOrd="0" destOrd="0" parTransId="{BCC21A2A-2AB6-4D52-A3FE-07C5CCCB80F7}" sibTransId="{A92A582C-FA69-4555-9076-170B09FFA5B6}"/>
    <dgm:cxn modelId="{0040CBF1-26F6-4EA3-A6D8-550123646FDE}" srcId="{AF67CAB3-F0C6-4466-BB53-B8C7E87CD3D8}" destId="{E01FD607-B74A-411B-9DF8-8AFD88D11CE9}" srcOrd="1" destOrd="0" parTransId="{D2BD7508-1A55-415A-8A43-1E67459F3A44}" sibTransId="{AC221074-790D-42EA-AC78-8189F7253495}"/>
    <dgm:cxn modelId="{79408B24-CAA4-4537-8398-FBBA336796AF}" type="presParOf" srcId="{96CB0A97-B37B-4D43-BC1F-F3F64E03315C}" destId="{4D424715-4B72-4E2C-B767-D1C63D8F3537}" srcOrd="0" destOrd="0" presId="urn:microsoft.com/office/officeart/2018/5/layout/IconCircleLabelList"/>
    <dgm:cxn modelId="{DF935575-73C4-4A5D-B247-B273B8650C55}" type="presParOf" srcId="{4D424715-4B72-4E2C-B767-D1C63D8F3537}" destId="{B10CDBD1-6E2F-4DFF-907B-A26D94D90D31}" srcOrd="0" destOrd="0" presId="urn:microsoft.com/office/officeart/2018/5/layout/IconCircleLabelList"/>
    <dgm:cxn modelId="{557D7CD5-02F3-4CC9-B231-7D4B9F31F02F}" type="presParOf" srcId="{4D424715-4B72-4E2C-B767-D1C63D8F3537}" destId="{6BDE0690-3DB5-493F-9A37-6B1705717A4F}" srcOrd="1" destOrd="0" presId="urn:microsoft.com/office/officeart/2018/5/layout/IconCircleLabelList"/>
    <dgm:cxn modelId="{E1C5FE84-654E-4F06-9465-F2A4B460B6D4}" type="presParOf" srcId="{4D424715-4B72-4E2C-B767-D1C63D8F3537}" destId="{CC9E69C5-BC46-43BA-8DB9-E17051251918}" srcOrd="2" destOrd="0" presId="urn:microsoft.com/office/officeart/2018/5/layout/IconCircleLabelList"/>
    <dgm:cxn modelId="{3541B91B-FD54-43F4-B2F6-C64F24A0E47E}" type="presParOf" srcId="{4D424715-4B72-4E2C-B767-D1C63D8F3537}" destId="{0D24AF3B-04B4-41C8-9C49-977EC681BBB1}" srcOrd="3" destOrd="0" presId="urn:microsoft.com/office/officeart/2018/5/layout/IconCircleLabelList"/>
    <dgm:cxn modelId="{96653384-E236-440F-B08B-725E891177C5}" type="presParOf" srcId="{96CB0A97-B37B-4D43-BC1F-F3F64E03315C}" destId="{341994D0-921D-42AB-9014-FC62ECD0AF9A}" srcOrd="1" destOrd="0" presId="urn:microsoft.com/office/officeart/2018/5/layout/IconCircleLabelList"/>
    <dgm:cxn modelId="{1B6786B7-AFA7-41C1-83DB-20DFB7EA6CEA}" type="presParOf" srcId="{96CB0A97-B37B-4D43-BC1F-F3F64E03315C}" destId="{4A60707C-C1E9-415E-BE18-6D8319551D53}" srcOrd="2" destOrd="0" presId="urn:microsoft.com/office/officeart/2018/5/layout/IconCircleLabelList"/>
    <dgm:cxn modelId="{C8A136D9-3D83-4D7B-B8D9-B74AFD199587}" type="presParOf" srcId="{4A60707C-C1E9-415E-BE18-6D8319551D53}" destId="{D0ABFF8E-BFE5-4856-AC03-209F30E85E38}" srcOrd="0" destOrd="0" presId="urn:microsoft.com/office/officeart/2018/5/layout/IconCircleLabelList"/>
    <dgm:cxn modelId="{3F5BE3C0-6B72-4B04-9B0E-DE8F5FEB7A3A}" type="presParOf" srcId="{4A60707C-C1E9-415E-BE18-6D8319551D53}" destId="{F252227A-E3AF-4740-A9ED-0584D1932BF3}" srcOrd="1" destOrd="0" presId="urn:microsoft.com/office/officeart/2018/5/layout/IconCircleLabelList"/>
    <dgm:cxn modelId="{C63DF607-2187-43E7-B82B-F4A67CFF730C}" type="presParOf" srcId="{4A60707C-C1E9-415E-BE18-6D8319551D53}" destId="{2750C03B-5B5C-4699-8963-1188F1AE1232}" srcOrd="2" destOrd="0" presId="urn:microsoft.com/office/officeart/2018/5/layout/IconCircleLabelList"/>
    <dgm:cxn modelId="{30A48853-9B39-43DA-8E9D-F96410D19A62}" type="presParOf" srcId="{4A60707C-C1E9-415E-BE18-6D8319551D53}" destId="{0F69EF2A-D422-403D-800B-9C3C5D9F645D}" srcOrd="3" destOrd="0" presId="urn:microsoft.com/office/officeart/2018/5/layout/IconCircleLabelList"/>
    <dgm:cxn modelId="{6D1AC916-65AE-4A11-82A4-7D9C77B2BDFE}" type="presParOf" srcId="{96CB0A97-B37B-4D43-BC1F-F3F64E03315C}" destId="{E1ABE3D1-BB3B-4FD8-8176-79AD6E4E0DE7}" srcOrd="3" destOrd="0" presId="urn:microsoft.com/office/officeart/2018/5/layout/IconCircleLabelList"/>
    <dgm:cxn modelId="{A55A39EC-623B-4F4C-8811-3276B6163F01}" type="presParOf" srcId="{96CB0A97-B37B-4D43-BC1F-F3F64E03315C}" destId="{8647EB12-E712-4BDE-A19C-809986ED48BC}" srcOrd="4" destOrd="0" presId="urn:microsoft.com/office/officeart/2018/5/layout/IconCircleLabelList"/>
    <dgm:cxn modelId="{99C64813-AEF9-46C5-98FA-3A53D820DE1F}" type="presParOf" srcId="{8647EB12-E712-4BDE-A19C-809986ED48BC}" destId="{A31D662F-E657-464E-B1E9-CD86D548A7FE}" srcOrd="0" destOrd="0" presId="urn:microsoft.com/office/officeart/2018/5/layout/IconCircleLabelList"/>
    <dgm:cxn modelId="{F8A9F5FC-03AE-4459-8724-7B8DDA87DF65}" type="presParOf" srcId="{8647EB12-E712-4BDE-A19C-809986ED48BC}" destId="{1F6F4BA2-7B44-47C0-907D-C6B957CE7A52}" srcOrd="1" destOrd="0" presId="urn:microsoft.com/office/officeart/2018/5/layout/IconCircleLabelList"/>
    <dgm:cxn modelId="{08BA8AE8-7158-4D88-8076-1CD1E4BC30DF}" type="presParOf" srcId="{8647EB12-E712-4BDE-A19C-809986ED48BC}" destId="{854BEE70-158B-4A34-B344-04ED62A8FD1F}" srcOrd="2" destOrd="0" presId="urn:microsoft.com/office/officeart/2018/5/layout/IconCircleLabelList"/>
    <dgm:cxn modelId="{5C20A64A-47EB-449F-824C-7988545871EF}" type="presParOf" srcId="{8647EB12-E712-4BDE-A19C-809986ED48BC}" destId="{BC1B3BB1-E7A2-4080-AFC7-91E37BC1920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39E171-0F32-DC4F-AB65-8DA00A995E81}"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GB"/>
        </a:p>
      </dgm:t>
    </dgm:pt>
    <dgm:pt modelId="{1F0BAB2E-A08C-844F-9154-5EAA9B607B88}">
      <dgm:prSet phldrT="[Text]"/>
      <dgm:spPr/>
      <dgm:t>
        <a:bodyPr/>
        <a:lstStyle/>
        <a:p>
          <a:r>
            <a:rPr lang="en-GB" dirty="0"/>
            <a:t>Execration of Waste Product</a:t>
          </a:r>
        </a:p>
      </dgm:t>
    </dgm:pt>
    <dgm:pt modelId="{1554CED2-DDBD-654D-817D-D9A8DBB13206}" type="parTrans" cxnId="{CC2D977A-7B27-9B43-A752-CB4923577A5D}">
      <dgm:prSet/>
      <dgm:spPr/>
      <dgm:t>
        <a:bodyPr/>
        <a:lstStyle/>
        <a:p>
          <a:endParaRPr lang="en-GB"/>
        </a:p>
      </dgm:t>
    </dgm:pt>
    <dgm:pt modelId="{B3430201-A52E-1743-BA84-0124DC850D6B}" type="sibTrans" cxnId="{CC2D977A-7B27-9B43-A752-CB4923577A5D}">
      <dgm:prSet/>
      <dgm:spPr/>
      <dgm:t>
        <a:bodyPr/>
        <a:lstStyle/>
        <a:p>
          <a:endParaRPr lang="en-GB"/>
        </a:p>
      </dgm:t>
    </dgm:pt>
    <dgm:pt modelId="{51F9DDEC-78BC-7B47-9A1B-E5AA78EE6AB0}">
      <dgm:prSet phldrT="[Text]"/>
      <dgm:spPr/>
      <dgm:t>
        <a:bodyPr/>
        <a:lstStyle/>
        <a:p>
          <a:r>
            <a:rPr lang="en-GB" dirty="0"/>
            <a:t>Conservation and Execration of water and Electrolytes</a:t>
          </a:r>
        </a:p>
      </dgm:t>
    </dgm:pt>
    <dgm:pt modelId="{F4B04C7C-014A-4245-9219-62D121776C58}" type="parTrans" cxnId="{F7179203-B5CD-AC43-9698-F8FD73929A92}">
      <dgm:prSet/>
      <dgm:spPr/>
      <dgm:t>
        <a:bodyPr/>
        <a:lstStyle/>
        <a:p>
          <a:endParaRPr lang="en-GB"/>
        </a:p>
      </dgm:t>
    </dgm:pt>
    <dgm:pt modelId="{78A60E71-29C6-4E42-AEAC-F9BF5B89B46C}" type="sibTrans" cxnId="{F7179203-B5CD-AC43-9698-F8FD73929A92}">
      <dgm:prSet/>
      <dgm:spPr/>
      <dgm:t>
        <a:bodyPr/>
        <a:lstStyle/>
        <a:p>
          <a:endParaRPr lang="en-GB"/>
        </a:p>
      </dgm:t>
    </dgm:pt>
    <dgm:pt modelId="{EC156FC1-85E4-5145-8EE5-83C5D5B2FF11}">
      <dgm:prSet phldrT="[Text]"/>
      <dgm:spPr/>
      <dgm:t>
        <a:bodyPr/>
        <a:lstStyle/>
        <a:p>
          <a:r>
            <a:rPr lang="en-GB" dirty="0"/>
            <a:t>Production of hormone Erythropoietin</a:t>
          </a:r>
        </a:p>
      </dgm:t>
    </dgm:pt>
    <dgm:pt modelId="{9647BA5D-63D3-2447-8F63-A4E1109C6D0F}" type="parTrans" cxnId="{8E55E089-02DE-FC46-BD3F-5F2CB5F45BF7}">
      <dgm:prSet/>
      <dgm:spPr/>
      <dgm:t>
        <a:bodyPr/>
        <a:lstStyle/>
        <a:p>
          <a:endParaRPr lang="en-GB"/>
        </a:p>
      </dgm:t>
    </dgm:pt>
    <dgm:pt modelId="{DF78B407-11FE-0D42-B486-F483388B9A69}" type="sibTrans" cxnId="{8E55E089-02DE-FC46-BD3F-5F2CB5F45BF7}">
      <dgm:prSet/>
      <dgm:spPr/>
      <dgm:t>
        <a:bodyPr/>
        <a:lstStyle/>
        <a:p>
          <a:endParaRPr lang="en-GB"/>
        </a:p>
      </dgm:t>
    </dgm:pt>
    <dgm:pt modelId="{8657ED3C-251B-E440-B574-90BEB33AACC9}">
      <dgm:prSet/>
      <dgm:spPr/>
      <dgm:t>
        <a:bodyPr/>
        <a:lstStyle/>
        <a:p>
          <a:r>
            <a:rPr lang="en-GB" dirty="0"/>
            <a:t>Production of enzyme Renin</a:t>
          </a:r>
        </a:p>
      </dgm:t>
    </dgm:pt>
    <dgm:pt modelId="{CF6FA679-A254-0644-AF75-158A291B1974}" type="parTrans" cxnId="{B527665C-352A-064C-AA23-2648BDFA775A}">
      <dgm:prSet/>
      <dgm:spPr/>
    </dgm:pt>
    <dgm:pt modelId="{B42CEDDC-6F66-2944-99B2-CA559B30EE0E}" type="sibTrans" cxnId="{B527665C-352A-064C-AA23-2648BDFA775A}">
      <dgm:prSet/>
      <dgm:spPr/>
    </dgm:pt>
    <dgm:pt modelId="{C411DB66-491E-6D4D-8E5B-F100EEABB9CB}">
      <dgm:prSet/>
      <dgm:spPr/>
      <dgm:t>
        <a:bodyPr/>
        <a:lstStyle/>
        <a:p>
          <a:r>
            <a:rPr lang="en-GB" dirty="0"/>
            <a:t>Metabolism of Vit. D</a:t>
          </a:r>
        </a:p>
      </dgm:t>
    </dgm:pt>
    <dgm:pt modelId="{19E12E10-733B-6445-A0F9-FDE5F946B5E6}" type="parTrans" cxnId="{68D95019-A01C-E840-81BF-700D09AA111F}">
      <dgm:prSet/>
      <dgm:spPr/>
    </dgm:pt>
    <dgm:pt modelId="{3625938D-C302-E647-A814-E3A1E64900CB}" type="sibTrans" cxnId="{68D95019-A01C-E840-81BF-700D09AA111F}">
      <dgm:prSet/>
      <dgm:spPr/>
    </dgm:pt>
    <dgm:pt modelId="{79BD98C9-3ADF-A448-8840-1637698BC1D1}" type="pres">
      <dgm:prSet presAssocID="{0839E171-0F32-DC4F-AB65-8DA00A995E81}" presName="linear" presStyleCnt="0">
        <dgm:presLayoutVars>
          <dgm:dir/>
          <dgm:animLvl val="lvl"/>
          <dgm:resizeHandles val="exact"/>
        </dgm:presLayoutVars>
      </dgm:prSet>
      <dgm:spPr/>
    </dgm:pt>
    <dgm:pt modelId="{A7A7F9F8-1056-6B48-9C25-1A05192B29EB}" type="pres">
      <dgm:prSet presAssocID="{1F0BAB2E-A08C-844F-9154-5EAA9B607B88}" presName="parentLin" presStyleCnt="0"/>
      <dgm:spPr/>
    </dgm:pt>
    <dgm:pt modelId="{5A89B9D3-B1FD-B840-870D-5200218B98CE}" type="pres">
      <dgm:prSet presAssocID="{1F0BAB2E-A08C-844F-9154-5EAA9B607B88}" presName="parentLeftMargin" presStyleLbl="node1" presStyleIdx="0" presStyleCnt="5"/>
      <dgm:spPr/>
    </dgm:pt>
    <dgm:pt modelId="{07C1F44C-0467-954D-8C36-076FCD68F13D}" type="pres">
      <dgm:prSet presAssocID="{1F0BAB2E-A08C-844F-9154-5EAA9B607B88}" presName="parentText" presStyleLbl="node1" presStyleIdx="0" presStyleCnt="5">
        <dgm:presLayoutVars>
          <dgm:chMax val="0"/>
          <dgm:bulletEnabled val="1"/>
        </dgm:presLayoutVars>
      </dgm:prSet>
      <dgm:spPr/>
    </dgm:pt>
    <dgm:pt modelId="{40811959-269F-9C49-9051-6C0C76C433CB}" type="pres">
      <dgm:prSet presAssocID="{1F0BAB2E-A08C-844F-9154-5EAA9B607B88}" presName="negativeSpace" presStyleCnt="0"/>
      <dgm:spPr/>
    </dgm:pt>
    <dgm:pt modelId="{15555D8D-1AC9-3F49-BFF0-93E13D44137B}" type="pres">
      <dgm:prSet presAssocID="{1F0BAB2E-A08C-844F-9154-5EAA9B607B88}" presName="childText" presStyleLbl="conFgAcc1" presStyleIdx="0" presStyleCnt="5">
        <dgm:presLayoutVars>
          <dgm:bulletEnabled val="1"/>
        </dgm:presLayoutVars>
      </dgm:prSet>
      <dgm:spPr/>
    </dgm:pt>
    <dgm:pt modelId="{1743D265-A941-3943-A52D-76C4EFF9DD57}" type="pres">
      <dgm:prSet presAssocID="{B3430201-A52E-1743-BA84-0124DC850D6B}" presName="spaceBetweenRectangles" presStyleCnt="0"/>
      <dgm:spPr/>
    </dgm:pt>
    <dgm:pt modelId="{79D1F74B-629E-954D-806E-AF6054C5A9D2}" type="pres">
      <dgm:prSet presAssocID="{51F9DDEC-78BC-7B47-9A1B-E5AA78EE6AB0}" presName="parentLin" presStyleCnt="0"/>
      <dgm:spPr/>
    </dgm:pt>
    <dgm:pt modelId="{10408D8E-ACB0-3B48-B638-7982A12967D2}" type="pres">
      <dgm:prSet presAssocID="{51F9DDEC-78BC-7B47-9A1B-E5AA78EE6AB0}" presName="parentLeftMargin" presStyleLbl="node1" presStyleIdx="0" presStyleCnt="5"/>
      <dgm:spPr/>
    </dgm:pt>
    <dgm:pt modelId="{77517BFB-62F2-3E47-83CA-2A1389C78610}" type="pres">
      <dgm:prSet presAssocID="{51F9DDEC-78BC-7B47-9A1B-E5AA78EE6AB0}" presName="parentText" presStyleLbl="node1" presStyleIdx="1" presStyleCnt="5">
        <dgm:presLayoutVars>
          <dgm:chMax val="0"/>
          <dgm:bulletEnabled val="1"/>
        </dgm:presLayoutVars>
      </dgm:prSet>
      <dgm:spPr/>
    </dgm:pt>
    <dgm:pt modelId="{10B2B022-40CB-684A-B21C-1E2AF4BF42AA}" type="pres">
      <dgm:prSet presAssocID="{51F9DDEC-78BC-7B47-9A1B-E5AA78EE6AB0}" presName="negativeSpace" presStyleCnt="0"/>
      <dgm:spPr/>
    </dgm:pt>
    <dgm:pt modelId="{1B3AD4F9-1113-4C4A-9057-47B714AD29FB}" type="pres">
      <dgm:prSet presAssocID="{51F9DDEC-78BC-7B47-9A1B-E5AA78EE6AB0}" presName="childText" presStyleLbl="conFgAcc1" presStyleIdx="1" presStyleCnt="5">
        <dgm:presLayoutVars>
          <dgm:bulletEnabled val="1"/>
        </dgm:presLayoutVars>
      </dgm:prSet>
      <dgm:spPr/>
    </dgm:pt>
    <dgm:pt modelId="{1CC00E4C-D805-1842-886C-817CB46BC4C6}" type="pres">
      <dgm:prSet presAssocID="{78A60E71-29C6-4E42-AEAC-F9BF5B89B46C}" presName="spaceBetweenRectangles" presStyleCnt="0"/>
      <dgm:spPr/>
    </dgm:pt>
    <dgm:pt modelId="{54361CA7-DC64-EB4B-BA63-B95D9D4BBE8C}" type="pres">
      <dgm:prSet presAssocID="{EC156FC1-85E4-5145-8EE5-83C5D5B2FF11}" presName="parentLin" presStyleCnt="0"/>
      <dgm:spPr/>
    </dgm:pt>
    <dgm:pt modelId="{82986F99-1B63-DE47-8DF9-CAE821EFA1DB}" type="pres">
      <dgm:prSet presAssocID="{EC156FC1-85E4-5145-8EE5-83C5D5B2FF11}" presName="parentLeftMargin" presStyleLbl="node1" presStyleIdx="1" presStyleCnt="5"/>
      <dgm:spPr/>
    </dgm:pt>
    <dgm:pt modelId="{215223B3-0AA6-6F46-BF93-11C4DD0B8391}" type="pres">
      <dgm:prSet presAssocID="{EC156FC1-85E4-5145-8EE5-83C5D5B2FF11}" presName="parentText" presStyleLbl="node1" presStyleIdx="2" presStyleCnt="5">
        <dgm:presLayoutVars>
          <dgm:chMax val="0"/>
          <dgm:bulletEnabled val="1"/>
        </dgm:presLayoutVars>
      </dgm:prSet>
      <dgm:spPr/>
    </dgm:pt>
    <dgm:pt modelId="{3D520AA9-D49D-D145-926D-235F30D2D114}" type="pres">
      <dgm:prSet presAssocID="{EC156FC1-85E4-5145-8EE5-83C5D5B2FF11}" presName="negativeSpace" presStyleCnt="0"/>
      <dgm:spPr/>
    </dgm:pt>
    <dgm:pt modelId="{687434C3-AFDD-3648-898D-A6AD5606DD08}" type="pres">
      <dgm:prSet presAssocID="{EC156FC1-85E4-5145-8EE5-83C5D5B2FF11}" presName="childText" presStyleLbl="conFgAcc1" presStyleIdx="2" presStyleCnt="5">
        <dgm:presLayoutVars>
          <dgm:bulletEnabled val="1"/>
        </dgm:presLayoutVars>
      </dgm:prSet>
      <dgm:spPr/>
    </dgm:pt>
    <dgm:pt modelId="{63157CF4-5DDC-604C-9BA5-B51B79E9917F}" type="pres">
      <dgm:prSet presAssocID="{DF78B407-11FE-0D42-B486-F483388B9A69}" presName="spaceBetweenRectangles" presStyleCnt="0"/>
      <dgm:spPr/>
    </dgm:pt>
    <dgm:pt modelId="{0F8E3BC5-9D58-5E45-B99F-CA5413149EE0}" type="pres">
      <dgm:prSet presAssocID="{8657ED3C-251B-E440-B574-90BEB33AACC9}" presName="parentLin" presStyleCnt="0"/>
      <dgm:spPr/>
    </dgm:pt>
    <dgm:pt modelId="{62AE630F-ECD4-2440-AB2F-1EF08BE1E5EB}" type="pres">
      <dgm:prSet presAssocID="{8657ED3C-251B-E440-B574-90BEB33AACC9}" presName="parentLeftMargin" presStyleLbl="node1" presStyleIdx="2" presStyleCnt="5"/>
      <dgm:spPr/>
    </dgm:pt>
    <dgm:pt modelId="{04DE3EE4-DDC4-4646-ADCD-EB8EE5B3FB50}" type="pres">
      <dgm:prSet presAssocID="{8657ED3C-251B-E440-B574-90BEB33AACC9}" presName="parentText" presStyleLbl="node1" presStyleIdx="3" presStyleCnt="5">
        <dgm:presLayoutVars>
          <dgm:chMax val="0"/>
          <dgm:bulletEnabled val="1"/>
        </dgm:presLayoutVars>
      </dgm:prSet>
      <dgm:spPr/>
    </dgm:pt>
    <dgm:pt modelId="{1EC47BD8-718B-D242-8A83-A89A1A45E19E}" type="pres">
      <dgm:prSet presAssocID="{8657ED3C-251B-E440-B574-90BEB33AACC9}" presName="negativeSpace" presStyleCnt="0"/>
      <dgm:spPr/>
    </dgm:pt>
    <dgm:pt modelId="{0B249365-3936-FD4D-8B05-C891017674C4}" type="pres">
      <dgm:prSet presAssocID="{8657ED3C-251B-E440-B574-90BEB33AACC9}" presName="childText" presStyleLbl="conFgAcc1" presStyleIdx="3" presStyleCnt="5">
        <dgm:presLayoutVars>
          <dgm:bulletEnabled val="1"/>
        </dgm:presLayoutVars>
      </dgm:prSet>
      <dgm:spPr/>
    </dgm:pt>
    <dgm:pt modelId="{6D5865BB-FD3C-BD4F-8F16-9EB929C6572C}" type="pres">
      <dgm:prSet presAssocID="{B42CEDDC-6F66-2944-99B2-CA559B30EE0E}" presName="spaceBetweenRectangles" presStyleCnt="0"/>
      <dgm:spPr/>
    </dgm:pt>
    <dgm:pt modelId="{28B71675-62E0-1A4F-8EC0-110AD3DE5B42}" type="pres">
      <dgm:prSet presAssocID="{C411DB66-491E-6D4D-8E5B-F100EEABB9CB}" presName="parentLin" presStyleCnt="0"/>
      <dgm:spPr/>
    </dgm:pt>
    <dgm:pt modelId="{599B23B4-7357-074E-8218-EE7B0E731805}" type="pres">
      <dgm:prSet presAssocID="{C411DB66-491E-6D4D-8E5B-F100EEABB9CB}" presName="parentLeftMargin" presStyleLbl="node1" presStyleIdx="3" presStyleCnt="5"/>
      <dgm:spPr/>
    </dgm:pt>
    <dgm:pt modelId="{D0D4FD36-C573-9D40-B34A-8AE50D8D38CD}" type="pres">
      <dgm:prSet presAssocID="{C411DB66-491E-6D4D-8E5B-F100EEABB9CB}" presName="parentText" presStyleLbl="node1" presStyleIdx="4" presStyleCnt="5">
        <dgm:presLayoutVars>
          <dgm:chMax val="0"/>
          <dgm:bulletEnabled val="1"/>
        </dgm:presLayoutVars>
      </dgm:prSet>
      <dgm:spPr/>
    </dgm:pt>
    <dgm:pt modelId="{491CE5D9-6D57-E248-A9A2-4A9CACFC492C}" type="pres">
      <dgm:prSet presAssocID="{C411DB66-491E-6D4D-8E5B-F100EEABB9CB}" presName="negativeSpace" presStyleCnt="0"/>
      <dgm:spPr/>
    </dgm:pt>
    <dgm:pt modelId="{8AD295AB-A1FB-6E41-9691-131E9C1944C9}" type="pres">
      <dgm:prSet presAssocID="{C411DB66-491E-6D4D-8E5B-F100EEABB9CB}" presName="childText" presStyleLbl="conFgAcc1" presStyleIdx="4" presStyleCnt="5">
        <dgm:presLayoutVars>
          <dgm:bulletEnabled val="1"/>
        </dgm:presLayoutVars>
      </dgm:prSet>
      <dgm:spPr/>
    </dgm:pt>
  </dgm:ptLst>
  <dgm:cxnLst>
    <dgm:cxn modelId="{F7179203-B5CD-AC43-9698-F8FD73929A92}" srcId="{0839E171-0F32-DC4F-AB65-8DA00A995E81}" destId="{51F9DDEC-78BC-7B47-9A1B-E5AA78EE6AB0}" srcOrd="1" destOrd="0" parTransId="{F4B04C7C-014A-4245-9219-62D121776C58}" sibTransId="{78A60E71-29C6-4E42-AEAC-F9BF5B89B46C}"/>
    <dgm:cxn modelId="{66E1AC0B-461C-0C48-B530-F6D3CC667462}" type="presOf" srcId="{8657ED3C-251B-E440-B574-90BEB33AACC9}" destId="{62AE630F-ECD4-2440-AB2F-1EF08BE1E5EB}" srcOrd="0" destOrd="0" presId="urn:microsoft.com/office/officeart/2005/8/layout/list1"/>
    <dgm:cxn modelId="{68D95019-A01C-E840-81BF-700D09AA111F}" srcId="{0839E171-0F32-DC4F-AB65-8DA00A995E81}" destId="{C411DB66-491E-6D4D-8E5B-F100EEABB9CB}" srcOrd="4" destOrd="0" parTransId="{19E12E10-733B-6445-A0F9-FDE5F946B5E6}" sibTransId="{3625938D-C302-E647-A814-E3A1E64900CB}"/>
    <dgm:cxn modelId="{87023A31-C408-234C-9AB6-DDEDC75C568A}" type="presOf" srcId="{1F0BAB2E-A08C-844F-9154-5EAA9B607B88}" destId="{5A89B9D3-B1FD-B840-870D-5200218B98CE}" srcOrd="0" destOrd="0" presId="urn:microsoft.com/office/officeart/2005/8/layout/list1"/>
    <dgm:cxn modelId="{ADC6B251-CB73-8449-81CF-3322D012BD5E}" type="presOf" srcId="{1F0BAB2E-A08C-844F-9154-5EAA9B607B88}" destId="{07C1F44C-0467-954D-8C36-076FCD68F13D}" srcOrd="1" destOrd="0" presId="urn:microsoft.com/office/officeart/2005/8/layout/list1"/>
    <dgm:cxn modelId="{B527665C-352A-064C-AA23-2648BDFA775A}" srcId="{0839E171-0F32-DC4F-AB65-8DA00A995E81}" destId="{8657ED3C-251B-E440-B574-90BEB33AACC9}" srcOrd="3" destOrd="0" parTransId="{CF6FA679-A254-0644-AF75-158A291B1974}" sibTransId="{B42CEDDC-6F66-2944-99B2-CA559B30EE0E}"/>
    <dgm:cxn modelId="{6FBF1E62-75F6-1D4C-A6F3-C45D94C3B3FE}" type="presOf" srcId="{0839E171-0F32-DC4F-AB65-8DA00A995E81}" destId="{79BD98C9-3ADF-A448-8840-1637698BC1D1}" srcOrd="0" destOrd="0" presId="urn:microsoft.com/office/officeart/2005/8/layout/list1"/>
    <dgm:cxn modelId="{AEE26579-D52B-7144-B68E-DD79707943C9}" type="presOf" srcId="{51F9DDEC-78BC-7B47-9A1B-E5AA78EE6AB0}" destId="{10408D8E-ACB0-3B48-B638-7982A12967D2}" srcOrd="0" destOrd="0" presId="urn:microsoft.com/office/officeart/2005/8/layout/list1"/>
    <dgm:cxn modelId="{CC2D977A-7B27-9B43-A752-CB4923577A5D}" srcId="{0839E171-0F32-DC4F-AB65-8DA00A995E81}" destId="{1F0BAB2E-A08C-844F-9154-5EAA9B607B88}" srcOrd="0" destOrd="0" parTransId="{1554CED2-DDBD-654D-817D-D9A8DBB13206}" sibTransId="{B3430201-A52E-1743-BA84-0124DC850D6B}"/>
    <dgm:cxn modelId="{8E55E089-02DE-FC46-BD3F-5F2CB5F45BF7}" srcId="{0839E171-0F32-DC4F-AB65-8DA00A995E81}" destId="{EC156FC1-85E4-5145-8EE5-83C5D5B2FF11}" srcOrd="2" destOrd="0" parTransId="{9647BA5D-63D3-2447-8F63-A4E1109C6D0F}" sibTransId="{DF78B407-11FE-0D42-B486-F483388B9A69}"/>
    <dgm:cxn modelId="{6E2A619E-4F3C-D34F-917D-1A59AFD12246}" type="presOf" srcId="{EC156FC1-85E4-5145-8EE5-83C5D5B2FF11}" destId="{215223B3-0AA6-6F46-BF93-11C4DD0B8391}" srcOrd="1" destOrd="0" presId="urn:microsoft.com/office/officeart/2005/8/layout/list1"/>
    <dgm:cxn modelId="{BC88C9BD-3029-524E-96B4-E230B10D072A}" type="presOf" srcId="{8657ED3C-251B-E440-B574-90BEB33AACC9}" destId="{04DE3EE4-DDC4-4646-ADCD-EB8EE5B3FB50}" srcOrd="1" destOrd="0" presId="urn:microsoft.com/office/officeart/2005/8/layout/list1"/>
    <dgm:cxn modelId="{DE7C82CD-4576-1E4D-806A-8EE24BED18CC}" type="presOf" srcId="{C411DB66-491E-6D4D-8E5B-F100EEABB9CB}" destId="{599B23B4-7357-074E-8218-EE7B0E731805}" srcOrd="0" destOrd="0" presId="urn:microsoft.com/office/officeart/2005/8/layout/list1"/>
    <dgm:cxn modelId="{E08317D6-92D6-944F-9579-AE235A9C56E8}" type="presOf" srcId="{C411DB66-491E-6D4D-8E5B-F100EEABB9CB}" destId="{D0D4FD36-C573-9D40-B34A-8AE50D8D38CD}" srcOrd="1" destOrd="0" presId="urn:microsoft.com/office/officeart/2005/8/layout/list1"/>
    <dgm:cxn modelId="{C8985EF4-C322-E144-9D73-F5A973064BA7}" type="presOf" srcId="{EC156FC1-85E4-5145-8EE5-83C5D5B2FF11}" destId="{82986F99-1B63-DE47-8DF9-CAE821EFA1DB}" srcOrd="0" destOrd="0" presId="urn:microsoft.com/office/officeart/2005/8/layout/list1"/>
    <dgm:cxn modelId="{ED6AECFE-98EF-684D-B143-E9B1CC367608}" type="presOf" srcId="{51F9DDEC-78BC-7B47-9A1B-E5AA78EE6AB0}" destId="{77517BFB-62F2-3E47-83CA-2A1389C78610}" srcOrd="1" destOrd="0" presId="urn:microsoft.com/office/officeart/2005/8/layout/list1"/>
    <dgm:cxn modelId="{8B5BFC52-AF71-B64C-A98D-0716F11CA984}" type="presParOf" srcId="{79BD98C9-3ADF-A448-8840-1637698BC1D1}" destId="{A7A7F9F8-1056-6B48-9C25-1A05192B29EB}" srcOrd="0" destOrd="0" presId="urn:microsoft.com/office/officeart/2005/8/layout/list1"/>
    <dgm:cxn modelId="{7C06288C-E951-4448-B7A5-65D345D0E96C}" type="presParOf" srcId="{A7A7F9F8-1056-6B48-9C25-1A05192B29EB}" destId="{5A89B9D3-B1FD-B840-870D-5200218B98CE}" srcOrd="0" destOrd="0" presId="urn:microsoft.com/office/officeart/2005/8/layout/list1"/>
    <dgm:cxn modelId="{7C3E8A47-0885-AB40-9F18-8A88233F256E}" type="presParOf" srcId="{A7A7F9F8-1056-6B48-9C25-1A05192B29EB}" destId="{07C1F44C-0467-954D-8C36-076FCD68F13D}" srcOrd="1" destOrd="0" presId="urn:microsoft.com/office/officeart/2005/8/layout/list1"/>
    <dgm:cxn modelId="{2863840D-3CF0-3249-9986-B40A05D8F53B}" type="presParOf" srcId="{79BD98C9-3ADF-A448-8840-1637698BC1D1}" destId="{40811959-269F-9C49-9051-6C0C76C433CB}" srcOrd="1" destOrd="0" presId="urn:microsoft.com/office/officeart/2005/8/layout/list1"/>
    <dgm:cxn modelId="{5329299F-05E2-F94B-A95D-9E74BD351003}" type="presParOf" srcId="{79BD98C9-3ADF-A448-8840-1637698BC1D1}" destId="{15555D8D-1AC9-3F49-BFF0-93E13D44137B}" srcOrd="2" destOrd="0" presId="urn:microsoft.com/office/officeart/2005/8/layout/list1"/>
    <dgm:cxn modelId="{8F9868FE-D994-7F40-831C-32AEA9EDC6E1}" type="presParOf" srcId="{79BD98C9-3ADF-A448-8840-1637698BC1D1}" destId="{1743D265-A941-3943-A52D-76C4EFF9DD57}" srcOrd="3" destOrd="0" presId="urn:microsoft.com/office/officeart/2005/8/layout/list1"/>
    <dgm:cxn modelId="{B0570991-B018-FB4A-8CF5-02E0DC416129}" type="presParOf" srcId="{79BD98C9-3ADF-A448-8840-1637698BC1D1}" destId="{79D1F74B-629E-954D-806E-AF6054C5A9D2}" srcOrd="4" destOrd="0" presId="urn:microsoft.com/office/officeart/2005/8/layout/list1"/>
    <dgm:cxn modelId="{C209EDB2-352B-2249-81FE-8E65347E474E}" type="presParOf" srcId="{79D1F74B-629E-954D-806E-AF6054C5A9D2}" destId="{10408D8E-ACB0-3B48-B638-7982A12967D2}" srcOrd="0" destOrd="0" presId="urn:microsoft.com/office/officeart/2005/8/layout/list1"/>
    <dgm:cxn modelId="{DE6C4E4A-F2B0-EC48-9D9E-80AF67AE9D91}" type="presParOf" srcId="{79D1F74B-629E-954D-806E-AF6054C5A9D2}" destId="{77517BFB-62F2-3E47-83CA-2A1389C78610}" srcOrd="1" destOrd="0" presId="urn:microsoft.com/office/officeart/2005/8/layout/list1"/>
    <dgm:cxn modelId="{067C1181-8614-1545-82D4-0DC5DC9247D1}" type="presParOf" srcId="{79BD98C9-3ADF-A448-8840-1637698BC1D1}" destId="{10B2B022-40CB-684A-B21C-1E2AF4BF42AA}" srcOrd="5" destOrd="0" presId="urn:microsoft.com/office/officeart/2005/8/layout/list1"/>
    <dgm:cxn modelId="{DE1F1DFE-C664-6F44-A238-0FB5C4BE7A38}" type="presParOf" srcId="{79BD98C9-3ADF-A448-8840-1637698BC1D1}" destId="{1B3AD4F9-1113-4C4A-9057-47B714AD29FB}" srcOrd="6" destOrd="0" presId="urn:microsoft.com/office/officeart/2005/8/layout/list1"/>
    <dgm:cxn modelId="{04A9D04D-4A23-C049-8845-BD8253408612}" type="presParOf" srcId="{79BD98C9-3ADF-A448-8840-1637698BC1D1}" destId="{1CC00E4C-D805-1842-886C-817CB46BC4C6}" srcOrd="7" destOrd="0" presId="urn:microsoft.com/office/officeart/2005/8/layout/list1"/>
    <dgm:cxn modelId="{AF518647-1138-3A41-B1B5-74D17E471089}" type="presParOf" srcId="{79BD98C9-3ADF-A448-8840-1637698BC1D1}" destId="{54361CA7-DC64-EB4B-BA63-B95D9D4BBE8C}" srcOrd="8" destOrd="0" presId="urn:microsoft.com/office/officeart/2005/8/layout/list1"/>
    <dgm:cxn modelId="{034F2B77-2AE4-3943-BD47-5E92B339F751}" type="presParOf" srcId="{54361CA7-DC64-EB4B-BA63-B95D9D4BBE8C}" destId="{82986F99-1B63-DE47-8DF9-CAE821EFA1DB}" srcOrd="0" destOrd="0" presId="urn:microsoft.com/office/officeart/2005/8/layout/list1"/>
    <dgm:cxn modelId="{67FD5695-38E0-BF40-96C5-37FF97946C6D}" type="presParOf" srcId="{54361CA7-DC64-EB4B-BA63-B95D9D4BBE8C}" destId="{215223B3-0AA6-6F46-BF93-11C4DD0B8391}" srcOrd="1" destOrd="0" presId="urn:microsoft.com/office/officeart/2005/8/layout/list1"/>
    <dgm:cxn modelId="{EB8A5D3F-63F9-0D41-82D8-4590D1B33612}" type="presParOf" srcId="{79BD98C9-3ADF-A448-8840-1637698BC1D1}" destId="{3D520AA9-D49D-D145-926D-235F30D2D114}" srcOrd="9" destOrd="0" presId="urn:microsoft.com/office/officeart/2005/8/layout/list1"/>
    <dgm:cxn modelId="{344739D5-98CB-0B46-9962-FDA12E2FED45}" type="presParOf" srcId="{79BD98C9-3ADF-A448-8840-1637698BC1D1}" destId="{687434C3-AFDD-3648-898D-A6AD5606DD08}" srcOrd="10" destOrd="0" presId="urn:microsoft.com/office/officeart/2005/8/layout/list1"/>
    <dgm:cxn modelId="{5ED8E13C-5E4C-E342-AADC-D6B3CEA3455B}" type="presParOf" srcId="{79BD98C9-3ADF-A448-8840-1637698BC1D1}" destId="{63157CF4-5DDC-604C-9BA5-B51B79E9917F}" srcOrd="11" destOrd="0" presId="urn:microsoft.com/office/officeart/2005/8/layout/list1"/>
    <dgm:cxn modelId="{99C117C6-D995-8943-BFCE-EBA24442E894}" type="presParOf" srcId="{79BD98C9-3ADF-A448-8840-1637698BC1D1}" destId="{0F8E3BC5-9D58-5E45-B99F-CA5413149EE0}" srcOrd="12" destOrd="0" presId="urn:microsoft.com/office/officeart/2005/8/layout/list1"/>
    <dgm:cxn modelId="{E4CD2E32-7506-2848-9595-0BC469455529}" type="presParOf" srcId="{0F8E3BC5-9D58-5E45-B99F-CA5413149EE0}" destId="{62AE630F-ECD4-2440-AB2F-1EF08BE1E5EB}" srcOrd="0" destOrd="0" presId="urn:microsoft.com/office/officeart/2005/8/layout/list1"/>
    <dgm:cxn modelId="{97C11815-1397-D540-9875-DDC75DED76C4}" type="presParOf" srcId="{0F8E3BC5-9D58-5E45-B99F-CA5413149EE0}" destId="{04DE3EE4-DDC4-4646-ADCD-EB8EE5B3FB50}" srcOrd="1" destOrd="0" presId="urn:microsoft.com/office/officeart/2005/8/layout/list1"/>
    <dgm:cxn modelId="{BDE56C51-E963-2D4D-8327-652810C1B869}" type="presParOf" srcId="{79BD98C9-3ADF-A448-8840-1637698BC1D1}" destId="{1EC47BD8-718B-D242-8A83-A89A1A45E19E}" srcOrd="13" destOrd="0" presId="urn:microsoft.com/office/officeart/2005/8/layout/list1"/>
    <dgm:cxn modelId="{8CE00EF2-7C05-564D-930B-C84DF736716A}" type="presParOf" srcId="{79BD98C9-3ADF-A448-8840-1637698BC1D1}" destId="{0B249365-3936-FD4D-8B05-C891017674C4}" srcOrd="14" destOrd="0" presId="urn:microsoft.com/office/officeart/2005/8/layout/list1"/>
    <dgm:cxn modelId="{28A57334-D1E4-C24D-9CD5-E3497A3AFA5A}" type="presParOf" srcId="{79BD98C9-3ADF-A448-8840-1637698BC1D1}" destId="{6D5865BB-FD3C-BD4F-8F16-9EB929C6572C}" srcOrd="15" destOrd="0" presId="urn:microsoft.com/office/officeart/2005/8/layout/list1"/>
    <dgm:cxn modelId="{F2ED0221-BD6E-234D-A29D-12110B7A2106}" type="presParOf" srcId="{79BD98C9-3ADF-A448-8840-1637698BC1D1}" destId="{28B71675-62E0-1A4F-8EC0-110AD3DE5B42}" srcOrd="16" destOrd="0" presId="urn:microsoft.com/office/officeart/2005/8/layout/list1"/>
    <dgm:cxn modelId="{70680CA8-0813-A949-B738-33E940980377}" type="presParOf" srcId="{28B71675-62E0-1A4F-8EC0-110AD3DE5B42}" destId="{599B23B4-7357-074E-8218-EE7B0E731805}" srcOrd="0" destOrd="0" presId="urn:microsoft.com/office/officeart/2005/8/layout/list1"/>
    <dgm:cxn modelId="{A8FADBD2-CC92-0649-B6E5-F88166CF370C}" type="presParOf" srcId="{28B71675-62E0-1A4F-8EC0-110AD3DE5B42}" destId="{D0D4FD36-C573-9D40-B34A-8AE50D8D38CD}" srcOrd="1" destOrd="0" presId="urn:microsoft.com/office/officeart/2005/8/layout/list1"/>
    <dgm:cxn modelId="{C0CC2276-4467-A74D-9317-1E373A93E8B8}" type="presParOf" srcId="{79BD98C9-3ADF-A448-8840-1637698BC1D1}" destId="{491CE5D9-6D57-E248-A9A2-4A9CACFC492C}" srcOrd="17" destOrd="0" presId="urn:microsoft.com/office/officeart/2005/8/layout/list1"/>
    <dgm:cxn modelId="{0EC3F378-FBC3-E04B-8083-80C4E50BE650}" type="presParOf" srcId="{79BD98C9-3ADF-A448-8840-1637698BC1D1}" destId="{8AD295AB-A1FB-6E41-9691-131E9C1944C9}"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37B559-FED9-B845-BEFF-CA4A956310F9}" type="doc">
      <dgm:prSet loTypeId="urn:microsoft.com/office/officeart/2005/8/layout/radial2" loCatId="" qsTypeId="urn:microsoft.com/office/officeart/2005/8/quickstyle/simple1" qsCatId="simple" csTypeId="urn:microsoft.com/office/officeart/2005/8/colors/accent1_2" csCatId="accent1" phldr="1"/>
      <dgm:spPr/>
      <dgm:t>
        <a:bodyPr/>
        <a:lstStyle/>
        <a:p>
          <a:endParaRPr lang="en-GB"/>
        </a:p>
      </dgm:t>
    </dgm:pt>
    <dgm:pt modelId="{2213274D-0328-1D43-8280-6CA98D97FFB0}">
      <dgm:prSet phldrT="[Text]"/>
      <dgm:spPr/>
      <dgm:t>
        <a:bodyPr/>
        <a:lstStyle/>
        <a:p>
          <a:r>
            <a:rPr lang="en-GB" dirty="0"/>
            <a:t>Sign</a:t>
          </a:r>
        </a:p>
      </dgm:t>
    </dgm:pt>
    <dgm:pt modelId="{8EA8D003-FCF6-3B4E-9DEE-6731C267C1E4}" type="parTrans" cxnId="{A2BB65B9-09B6-844E-9823-5CCD7243F02B}">
      <dgm:prSet/>
      <dgm:spPr/>
      <dgm:t>
        <a:bodyPr/>
        <a:lstStyle/>
        <a:p>
          <a:endParaRPr lang="en-GB"/>
        </a:p>
      </dgm:t>
    </dgm:pt>
    <dgm:pt modelId="{D546724C-63AF-E049-AFD2-4DEA775B8967}" type="sibTrans" cxnId="{A2BB65B9-09B6-844E-9823-5CCD7243F02B}">
      <dgm:prSet/>
      <dgm:spPr/>
      <dgm:t>
        <a:bodyPr/>
        <a:lstStyle/>
        <a:p>
          <a:endParaRPr lang="en-GB"/>
        </a:p>
      </dgm:t>
    </dgm:pt>
    <dgm:pt modelId="{19A2C7AD-B0D1-7940-ADD4-F57FC117FD5E}">
      <dgm:prSet phldrT="[Text]" custT="1"/>
      <dgm:spPr/>
      <dgm:t>
        <a:bodyPr/>
        <a:lstStyle/>
        <a:p>
          <a:r>
            <a:rPr lang="en-GB" sz="900" dirty="0" err="1"/>
            <a:t>Vomition</a:t>
          </a:r>
          <a:endParaRPr lang="en-GB" sz="900" dirty="0"/>
        </a:p>
      </dgm:t>
    </dgm:pt>
    <dgm:pt modelId="{2B54CC5A-1B46-0D4C-B9AE-030D748E03F0}" type="parTrans" cxnId="{571E0EB8-E9F6-7040-934E-1D9036C37810}">
      <dgm:prSet/>
      <dgm:spPr/>
      <dgm:t>
        <a:bodyPr/>
        <a:lstStyle/>
        <a:p>
          <a:endParaRPr lang="en-GB"/>
        </a:p>
      </dgm:t>
    </dgm:pt>
    <dgm:pt modelId="{BB5A9FCE-516E-7D42-9CA0-CCDFB4F972B1}" type="sibTrans" cxnId="{571E0EB8-E9F6-7040-934E-1D9036C37810}">
      <dgm:prSet/>
      <dgm:spPr/>
      <dgm:t>
        <a:bodyPr/>
        <a:lstStyle/>
        <a:p>
          <a:endParaRPr lang="en-GB"/>
        </a:p>
      </dgm:t>
    </dgm:pt>
    <dgm:pt modelId="{C1CE1A36-8ED7-F049-8C33-C5FA09E1CBB1}">
      <dgm:prSet phldrT="[Text]" custT="1"/>
      <dgm:spPr/>
      <dgm:t>
        <a:bodyPr/>
        <a:lstStyle/>
        <a:p>
          <a:r>
            <a:rPr lang="en-GB" sz="900" dirty="0"/>
            <a:t>Melena</a:t>
          </a:r>
        </a:p>
      </dgm:t>
    </dgm:pt>
    <dgm:pt modelId="{71A44E14-5F57-2949-B013-A4CC83158647}" type="parTrans" cxnId="{637808CC-95B2-DE4E-8095-9DF54B54DDFD}">
      <dgm:prSet/>
      <dgm:spPr/>
      <dgm:t>
        <a:bodyPr/>
        <a:lstStyle/>
        <a:p>
          <a:endParaRPr lang="en-GB"/>
        </a:p>
      </dgm:t>
    </dgm:pt>
    <dgm:pt modelId="{5DDA1A58-27DB-D349-9462-3339245783A4}" type="sibTrans" cxnId="{637808CC-95B2-DE4E-8095-9DF54B54DDFD}">
      <dgm:prSet/>
      <dgm:spPr/>
      <dgm:t>
        <a:bodyPr/>
        <a:lstStyle/>
        <a:p>
          <a:endParaRPr lang="en-GB"/>
        </a:p>
      </dgm:t>
    </dgm:pt>
    <dgm:pt modelId="{D43ABD56-6FE9-6743-852E-695BFA707075}">
      <dgm:prSet phldrT="[Text]"/>
      <dgm:spPr/>
      <dgm:t>
        <a:bodyPr/>
        <a:lstStyle/>
        <a:p>
          <a:r>
            <a:rPr lang="en-GB" dirty="0"/>
            <a:t>History</a:t>
          </a:r>
        </a:p>
      </dgm:t>
    </dgm:pt>
    <dgm:pt modelId="{84E9ADDE-8797-734B-8E24-52406C027DA3}" type="parTrans" cxnId="{6BBAC42F-4007-FB4E-8CFA-39C327565B93}">
      <dgm:prSet/>
      <dgm:spPr/>
      <dgm:t>
        <a:bodyPr/>
        <a:lstStyle/>
        <a:p>
          <a:endParaRPr lang="en-GB"/>
        </a:p>
      </dgm:t>
    </dgm:pt>
    <dgm:pt modelId="{F4212160-7748-DA47-8C32-C882364ADFC1}" type="sibTrans" cxnId="{6BBAC42F-4007-FB4E-8CFA-39C327565B93}">
      <dgm:prSet/>
      <dgm:spPr/>
      <dgm:t>
        <a:bodyPr/>
        <a:lstStyle/>
        <a:p>
          <a:endParaRPr lang="en-GB"/>
        </a:p>
      </dgm:t>
    </dgm:pt>
    <dgm:pt modelId="{D72E0D44-779B-5341-BCA2-43A92D881550}">
      <dgm:prSet phldrT="[Text]" custT="1"/>
      <dgm:spPr/>
      <dgm:t>
        <a:bodyPr/>
        <a:lstStyle/>
        <a:p>
          <a:r>
            <a:rPr lang="en-GB" sz="1000" dirty="0"/>
            <a:t>Changes in water consumption</a:t>
          </a:r>
        </a:p>
      </dgm:t>
    </dgm:pt>
    <dgm:pt modelId="{000EDEF9-7C5E-8348-AAB5-03AAE47B223A}" type="parTrans" cxnId="{9D14F22B-8D99-E04C-98E1-152ADCBE4EF0}">
      <dgm:prSet/>
      <dgm:spPr/>
      <dgm:t>
        <a:bodyPr/>
        <a:lstStyle/>
        <a:p>
          <a:endParaRPr lang="en-GB"/>
        </a:p>
      </dgm:t>
    </dgm:pt>
    <dgm:pt modelId="{E35C7CC2-116F-8F4E-9ACC-A91AFEF7FBB9}" type="sibTrans" cxnId="{9D14F22B-8D99-E04C-98E1-152ADCBE4EF0}">
      <dgm:prSet/>
      <dgm:spPr/>
      <dgm:t>
        <a:bodyPr/>
        <a:lstStyle/>
        <a:p>
          <a:endParaRPr lang="en-GB"/>
        </a:p>
      </dgm:t>
    </dgm:pt>
    <dgm:pt modelId="{EC3E698F-63C9-6549-95A0-8A575AE6BA1A}">
      <dgm:prSet phldrT="[Text]" custT="1"/>
      <dgm:spPr/>
      <dgm:t>
        <a:bodyPr/>
        <a:lstStyle/>
        <a:p>
          <a:r>
            <a:rPr lang="en-GB" sz="1000" dirty="0"/>
            <a:t>Pu and PD</a:t>
          </a:r>
        </a:p>
      </dgm:t>
    </dgm:pt>
    <dgm:pt modelId="{694463A4-D764-B042-9ECE-D4219EAF40E8}" type="parTrans" cxnId="{C8FE251A-B858-6A4D-8CF3-054A24B0E089}">
      <dgm:prSet/>
      <dgm:spPr/>
      <dgm:t>
        <a:bodyPr/>
        <a:lstStyle/>
        <a:p>
          <a:endParaRPr lang="en-GB"/>
        </a:p>
      </dgm:t>
    </dgm:pt>
    <dgm:pt modelId="{176FA0DF-A623-3F44-9938-ABAE75B7BB3F}" type="sibTrans" cxnId="{C8FE251A-B858-6A4D-8CF3-054A24B0E089}">
      <dgm:prSet/>
      <dgm:spPr/>
      <dgm:t>
        <a:bodyPr/>
        <a:lstStyle/>
        <a:p>
          <a:endParaRPr lang="en-GB"/>
        </a:p>
      </dgm:t>
    </dgm:pt>
    <dgm:pt modelId="{24953054-C02D-7648-9068-9E4E3870371F}">
      <dgm:prSet phldrT="[Text]"/>
      <dgm:spPr/>
      <dgm:t>
        <a:bodyPr/>
        <a:lstStyle/>
        <a:p>
          <a:r>
            <a:rPr lang="en-GB" dirty="0"/>
            <a:t>Physical Examination</a:t>
          </a:r>
        </a:p>
      </dgm:t>
    </dgm:pt>
    <dgm:pt modelId="{1975EB2F-F931-A747-A2A3-E9DE697EB4EB}" type="parTrans" cxnId="{5DDFD2C9-4EB0-8F48-9EC5-D7866D9FA24B}">
      <dgm:prSet/>
      <dgm:spPr/>
      <dgm:t>
        <a:bodyPr/>
        <a:lstStyle/>
        <a:p>
          <a:endParaRPr lang="en-GB"/>
        </a:p>
      </dgm:t>
    </dgm:pt>
    <dgm:pt modelId="{FA25A753-EEE0-6F45-B285-EEEDE41C1E40}" type="sibTrans" cxnId="{5DDFD2C9-4EB0-8F48-9EC5-D7866D9FA24B}">
      <dgm:prSet/>
      <dgm:spPr/>
      <dgm:t>
        <a:bodyPr/>
        <a:lstStyle/>
        <a:p>
          <a:endParaRPr lang="en-GB"/>
        </a:p>
      </dgm:t>
    </dgm:pt>
    <dgm:pt modelId="{1F6A9657-59F8-E647-99E9-38F2025F2278}">
      <dgm:prSet phldrT="[Text]"/>
      <dgm:spPr/>
      <dgm:t>
        <a:bodyPr/>
        <a:lstStyle/>
        <a:p>
          <a:r>
            <a:rPr lang="en-GB" dirty="0"/>
            <a:t>Palpation of Bladder</a:t>
          </a:r>
        </a:p>
      </dgm:t>
    </dgm:pt>
    <dgm:pt modelId="{D8A87957-3DE9-A240-8F3B-4A0DEEE4BCEE}" type="parTrans" cxnId="{C6B2C080-341A-DB48-8259-CF1AE92FE26B}">
      <dgm:prSet/>
      <dgm:spPr/>
      <dgm:t>
        <a:bodyPr/>
        <a:lstStyle/>
        <a:p>
          <a:endParaRPr lang="en-GB"/>
        </a:p>
      </dgm:t>
    </dgm:pt>
    <dgm:pt modelId="{70A95B94-EDDE-EF49-84E3-1BDB91ED2EB3}" type="sibTrans" cxnId="{C6B2C080-341A-DB48-8259-CF1AE92FE26B}">
      <dgm:prSet/>
      <dgm:spPr/>
      <dgm:t>
        <a:bodyPr/>
        <a:lstStyle/>
        <a:p>
          <a:endParaRPr lang="en-GB"/>
        </a:p>
      </dgm:t>
    </dgm:pt>
    <dgm:pt modelId="{02A1CC85-3F1C-6943-9A02-CC22AF031404}">
      <dgm:prSet phldrT="[Text]"/>
      <dgm:spPr/>
      <dgm:t>
        <a:bodyPr/>
        <a:lstStyle/>
        <a:p>
          <a:r>
            <a:rPr lang="en-GB" dirty="0"/>
            <a:t>Examination of External genitalia</a:t>
          </a:r>
        </a:p>
      </dgm:t>
    </dgm:pt>
    <dgm:pt modelId="{130E5721-BEB9-884F-A151-C9ECDCEB2E6E}" type="parTrans" cxnId="{59C64060-1738-A443-9C19-9E72A48DA633}">
      <dgm:prSet/>
      <dgm:spPr/>
      <dgm:t>
        <a:bodyPr/>
        <a:lstStyle/>
        <a:p>
          <a:endParaRPr lang="en-GB"/>
        </a:p>
      </dgm:t>
    </dgm:pt>
    <dgm:pt modelId="{0048B847-B152-144E-BCCC-88D5E101B7C6}" type="sibTrans" cxnId="{59C64060-1738-A443-9C19-9E72A48DA633}">
      <dgm:prSet/>
      <dgm:spPr/>
      <dgm:t>
        <a:bodyPr/>
        <a:lstStyle/>
        <a:p>
          <a:endParaRPr lang="en-GB"/>
        </a:p>
      </dgm:t>
    </dgm:pt>
    <dgm:pt modelId="{B7702829-DDC6-B842-B5DF-36E4A1AB0D36}">
      <dgm:prSet/>
      <dgm:spPr/>
      <dgm:t>
        <a:bodyPr/>
        <a:lstStyle/>
        <a:p>
          <a:r>
            <a:rPr lang="en-GB" dirty="0"/>
            <a:t>Serum Chemistry</a:t>
          </a:r>
        </a:p>
      </dgm:t>
    </dgm:pt>
    <dgm:pt modelId="{F8F9C3CF-E428-CD46-8F35-69F9D2E3D0C5}" type="parTrans" cxnId="{5CA5BA59-E984-8D48-8DC8-17B7097150A9}">
      <dgm:prSet/>
      <dgm:spPr/>
      <dgm:t>
        <a:bodyPr/>
        <a:lstStyle/>
        <a:p>
          <a:endParaRPr lang="en-GB"/>
        </a:p>
      </dgm:t>
    </dgm:pt>
    <dgm:pt modelId="{F35D06F4-4372-1A49-B5DE-F26239CB97F5}" type="sibTrans" cxnId="{5CA5BA59-E984-8D48-8DC8-17B7097150A9}">
      <dgm:prSet/>
      <dgm:spPr/>
      <dgm:t>
        <a:bodyPr/>
        <a:lstStyle/>
        <a:p>
          <a:endParaRPr lang="en-GB"/>
        </a:p>
      </dgm:t>
    </dgm:pt>
    <dgm:pt modelId="{7753D41A-4E7C-2D47-843C-8BD7BC3B1AC9}">
      <dgm:prSet/>
      <dgm:spPr/>
      <dgm:t>
        <a:bodyPr/>
        <a:lstStyle/>
        <a:p>
          <a:r>
            <a:rPr lang="en-GB" dirty="0"/>
            <a:t>Urinalysis</a:t>
          </a:r>
        </a:p>
      </dgm:t>
    </dgm:pt>
    <dgm:pt modelId="{49C690DE-C1C5-294E-938B-91E6626AEE8B}" type="parTrans" cxnId="{00E99F12-2418-2A40-AFA8-C26BB51DDD7A}">
      <dgm:prSet/>
      <dgm:spPr/>
      <dgm:t>
        <a:bodyPr/>
        <a:lstStyle/>
        <a:p>
          <a:endParaRPr lang="en-GB"/>
        </a:p>
      </dgm:t>
    </dgm:pt>
    <dgm:pt modelId="{211EC3FD-DD08-0F40-88AD-AD4858E0BD21}" type="sibTrans" cxnId="{00E99F12-2418-2A40-AFA8-C26BB51DDD7A}">
      <dgm:prSet/>
      <dgm:spPr/>
      <dgm:t>
        <a:bodyPr/>
        <a:lstStyle/>
        <a:p>
          <a:endParaRPr lang="en-GB"/>
        </a:p>
      </dgm:t>
    </dgm:pt>
    <dgm:pt modelId="{9FCF1FCE-241F-E740-A006-FF9F24D96B64}">
      <dgm:prSet phldrT="[Text]" custT="1"/>
      <dgm:spPr/>
      <dgm:t>
        <a:bodyPr/>
        <a:lstStyle/>
        <a:p>
          <a:r>
            <a:rPr lang="en-GB" sz="900" dirty="0"/>
            <a:t>Anuria</a:t>
          </a:r>
        </a:p>
      </dgm:t>
    </dgm:pt>
    <dgm:pt modelId="{6DC7F061-0F9E-B54A-84FE-66C873DBDB87}" type="parTrans" cxnId="{D6E21D41-C0E3-374F-8E8B-9685B084EEDD}">
      <dgm:prSet/>
      <dgm:spPr/>
      <dgm:t>
        <a:bodyPr/>
        <a:lstStyle/>
        <a:p>
          <a:endParaRPr lang="en-GB"/>
        </a:p>
      </dgm:t>
    </dgm:pt>
    <dgm:pt modelId="{C18D632B-FBAC-654C-8462-B0A04220241F}" type="sibTrans" cxnId="{D6E21D41-C0E3-374F-8E8B-9685B084EEDD}">
      <dgm:prSet/>
      <dgm:spPr/>
      <dgm:t>
        <a:bodyPr/>
        <a:lstStyle/>
        <a:p>
          <a:endParaRPr lang="en-GB"/>
        </a:p>
      </dgm:t>
    </dgm:pt>
    <dgm:pt modelId="{409ACA32-0C44-D744-80A1-AC9DF1A93ADC}">
      <dgm:prSet phldrT="[Text]" custT="1"/>
      <dgm:spPr/>
      <dgm:t>
        <a:bodyPr/>
        <a:lstStyle/>
        <a:p>
          <a:r>
            <a:rPr lang="en-GB" sz="900" dirty="0"/>
            <a:t>Frequency of Urination</a:t>
          </a:r>
        </a:p>
      </dgm:t>
    </dgm:pt>
    <dgm:pt modelId="{8E355356-169E-9246-9983-8E2EA8701733}" type="parTrans" cxnId="{A22A4F8A-DDA6-E744-AA5E-A3A89907EA88}">
      <dgm:prSet/>
      <dgm:spPr/>
      <dgm:t>
        <a:bodyPr/>
        <a:lstStyle/>
        <a:p>
          <a:endParaRPr lang="en-GB"/>
        </a:p>
      </dgm:t>
    </dgm:pt>
    <dgm:pt modelId="{D52DBFA0-70C2-314C-8BA4-FBEC8C5D5902}" type="sibTrans" cxnId="{A22A4F8A-DDA6-E744-AA5E-A3A89907EA88}">
      <dgm:prSet/>
      <dgm:spPr/>
      <dgm:t>
        <a:bodyPr/>
        <a:lstStyle/>
        <a:p>
          <a:endParaRPr lang="en-GB"/>
        </a:p>
      </dgm:t>
    </dgm:pt>
    <dgm:pt modelId="{60106F34-8311-2F47-86D8-117819FE40B1}">
      <dgm:prSet phldrT="[Text]"/>
      <dgm:spPr/>
      <dgm:t>
        <a:bodyPr/>
        <a:lstStyle/>
        <a:p>
          <a:endParaRPr lang="en-GB" sz="500" dirty="0"/>
        </a:p>
      </dgm:t>
    </dgm:pt>
    <dgm:pt modelId="{821334F3-4FD4-BE47-A575-EBC79268225D}" type="parTrans" cxnId="{FCC61960-C553-C84D-ADB4-04DBE106A3CC}">
      <dgm:prSet/>
      <dgm:spPr/>
      <dgm:t>
        <a:bodyPr/>
        <a:lstStyle/>
        <a:p>
          <a:endParaRPr lang="en-GB"/>
        </a:p>
      </dgm:t>
    </dgm:pt>
    <dgm:pt modelId="{CC7EBF48-98F4-B048-99F8-D9A87285AEDD}" type="sibTrans" cxnId="{FCC61960-C553-C84D-ADB4-04DBE106A3CC}">
      <dgm:prSet/>
      <dgm:spPr/>
      <dgm:t>
        <a:bodyPr/>
        <a:lstStyle/>
        <a:p>
          <a:endParaRPr lang="en-GB"/>
        </a:p>
      </dgm:t>
    </dgm:pt>
    <dgm:pt modelId="{BCD13A63-BD1D-4944-943B-21FBED5CA088}">
      <dgm:prSet phldrT="[Text]" custT="1"/>
      <dgm:spPr/>
      <dgm:t>
        <a:bodyPr/>
        <a:lstStyle/>
        <a:p>
          <a:r>
            <a:rPr lang="en-GB" sz="1000" dirty="0"/>
            <a:t>Appetite</a:t>
          </a:r>
        </a:p>
      </dgm:t>
    </dgm:pt>
    <dgm:pt modelId="{7D03E20D-E726-EB46-92BF-C32A97A485C7}" type="parTrans" cxnId="{6DB462F3-C16B-6F45-A3EE-272925ACE1BA}">
      <dgm:prSet/>
      <dgm:spPr/>
      <dgm:t>
        <a:bodyPr/>
        <a:lstStyle/>
        <a:p>
          <a:endParaRPr lang="en-GB"/>
        </a:p>
      </dgm:t>
    </dgm:pt>
    <dgm:pt modelId="{8393B2B6-F379-AD45-9704-E5E162CF85A3}" type="sibTrans" cxnId="{6DB462F3-C16B-6F45-A3EE-272925ACE1BA}">
      <dgm:prSet/>
      <dgm:spPr/>
      <dgm:t>
        <a:bodyPr/>
        <a:lstStyle/>
        <a:p>
          <a:endParaRPr lang="en-GB"/>
        </a:p>
      </dgm:t>
    </dgm:pt>
    <dgm:pt modelId="{109013E4-5F94-EB47-AE78-CDF80FC0015B}">
      <dgm:prSet phldrT="[Text]" custT="1"/>
      <dgm:spPr/>
      <dgm:t>
        <a:bodyPr/>
        <a:lstStyle/>
        <a:p>
          <a:r>
            <a:rPr lang="en-GB" sz="1000" dirty="0"/>
            <a:t>Drug Administration</a:t>
          </a:r>
        </a:p>
      </dgm:t>
    </dgm:pt>
    <dgm:pt modelId="{6F2BE620-51F0-BE40-8FA9-C7A5EA4FB604}" type="parTrans" cxnId="{9BABE1F8-2D78-E04B-BDED-3D7AE5A5D398}">
      <dgm:prSet/>
      <dgm:spPr/>
      <dgm:t>
        <a:bodyPr/>
        <a:lstStyle/>
        <a:p>
          <a:endParaRPr lang="en-GB"/>
        </a:p>
      </dgm:t>
    </dgm:pt>
    <dgm:pt modelId="{1052277A-62BD-BD42-9CC2-C51E642185BC}" type="sibTrans" cxnId="{9BABE1F8-2D78-E04B-BDED-3D7AE5A5D398}">
      <dgm:prSet/>
      <dgm:spPr/>
      <dgm:t>
        <a:bodyPr/>
        <a:lstStyle/>
        <a:p>
          <a:endParaRPr lang="en-GB"/>
        </a:p>
      </dgm:t>
    </dgm:pt>
    <dgm:pt modelId="{BB7A1F48-01C7-F045-B971-ECE393DAA19E}">
      <dgm:prSet phldrT="[Text]"/>
      <dgm:spPr/>
      <dgm:t>
        <a:bodyPr/>
        <a:lstStyle/>
        <a:p>
          <a:endParaRPr lang="en-GB" sz="900" dirty="0"/>
        </a:p>
      </dgm:t>
    </dgm:pt>
    <dgm:pt modelId="{70D7A224-8CDD-9841-846C-0BA63D7921BE}" type="parTrans" cxnId="{1A22ACD6-85C6-3342-BD0A-79D97792BC94}">
      <dgm:prSet/>
      <dgm:spPr/>
      <dgm:t>
        <a:bodyPr/>
        <a:lstStyle/>
        <a:p>
          <a:endParaRPr lang="en-GB"/>
        </a:p>
      </dgm:t>
    </dgm:pt>
    <dgm:pt modelId="{9DE35A65-F835-CB4B-956A-030805ED66DF}" type="sibTrans" cxnId="{1A22ACD6-85C6-3342-BD0A-79D97792BC94}">
      <dgm:prSet/>
      <dgm:spPr/>
      <dgm:t>
        <a:bodyPr/>
        <a:lstStyle/>
        <a:p>
          <a:endParaRPr lang="en-GB"/>
        </a:p>
      </dgm:t>
    </dgm:pt>
    <dgm:pt modelId="{D2745468-18CF-8544-A6D1-D32F4B2D636A}">
      <dgm:prSet phldrT="[Text]" custT="1"/>
      <dgm:spPr/>
      <dgm:t>
        <a:bodyPr/>
        <a:lstStyle/>
        <a:p>
          <a:r>
            <a:rPr lang="en-GB" sz="900" dirty="0"/>
            <a:t>Appearance of Urine</a:t>
          </a:r>
        </a:p>
      </dgm:t>
    </dgm:pt>
    <dgm:pt modelId="{317FB17C-4191-384C-9D58-17235949AD38}" type="parTrans" cxnId="{EB2C04FC-BE9C-5D44-9CFA-F9A5B4D0C47A}">
      <dgm:prSet/>
      <dgm:spPr/>
      <dgm:t>
        <a:bodyPr/>
        <a:lstStyle/>
        <a:p>
          <a:endParaRPr lang="en-GB"/>
        </a:p>
      </dgm:t>
    </dgm:pt>
    <dgm:pt modelId="{7FBE0CB0-B80E-2941-BE5D-E736719E9F3D}" type="sibTrans" cxnId="{EB2C04FC-BE9C-5D44-9CFA-F9A5B4D0C47A}">
      <dgm:prSet/>
      <dgm:spPr/>
      <dgm:t>
        <a:bodyPr/>
        <a:lstStyle/>
        <a:p>
          <a:endParaRPr lang="en-GB"/>
        </a:p>
      </dgm:t>
    </dgm:pt>
    <dgm:pt modelId="{8CF554DF-F4C6-C540-9F68-A84AF892C05D}">
      <dgm:prSet phldrT="[Text]" custT="1"/>
      <dgm:spPr/>
      <dgm:t>
        <a:bodyPr/>
        <a:lstStyle/>
        <a:p>
          <a:r>
            <a:rPr lang="en-GB" sz="900" dirty="0"/>
            <a:t>Volume of Urine</a:t>
          </a:r>
        </a:p>
      </dgm:t>
    </dgm:pt>
    <dgm:pt modelId="{2536344A-5A27-B14D-BCE1-B3C40E6DD9CA}" type="parTrans" cxnId="{889CBD51-505E-C748-9BFA-BF162C93F67E}">
      <dgm:prSet/>
      <dgm:spPr/>
      <dgm:t>
        <a:bodyPr/>
        <a:lstStyle/>
        <a:p>
          <a:endParaRPr lang="en-GB"/>
        </a:p>
      </dgm:t>
    </dgm:pt>
    <dgm:pt modelId="{9E310220-F806-454E-81A8-12E63F1EF7FB}" type="sibTrans" cxnId="{889CBD51-505E-C748-9BFA-BF162C93F67E}">
      <dgm:prSet/>
      <dgm:spPr/>
      <dgm:t>
        <a:bodyPr/>
        <a:lstStyle/>
        <a:p>
          <a:endParaRPr lang="en-GB"/>
        </a:p>
      </dgm:t>
    </dgm:pt>
    <dgm:pt modelId="{E88EEB97-D2B6-8943-BA30-877BAB86C39D}">
      <dgm:prSet phldrT="[Text]"/>
      <dgm:spPr/>
      <dgm:t>
        <a:bodyPr/>
        <a:lstStyle/>
        <a:p>
          <a:endParaRPr lang="en-GB" dirty="0"/>
        </a:p>
      </dgm:t>
    </dgm:pt>
    <dgm:pt modelId="{A5F3296C-88E2-3949-9CE0-C7B91FA73C90}" type="parTrans" cxnId="{A8849ADE-3659-C74B-9304-E9C9200AEEDF}">
      <dgm:prSet/>
      <dgm:spPr/>
      <dgm:t>
        <a:bodyPr/>
        <a:lstStyle/>
        <a:p>
          <a:endParaRPr lang="en-GB"/>
        </a:p>
      </dgm:t>
    </dgm:pt>
    <dgm:pt modelId="{07E8BF8B-FEB5-E04D-A565-0C3F89EDDF21}" type="sibTrans" cxnId="{A8849ADE-3659-C74B-9304-E9C9200AEEDF}">
      <dgm:prSet/>
      <dgm:spPr/>
      <dgm:t>
        <a:bodyPr/>
        <a:lstStyle/>
        <a:p>
          <a:endParaRPr lang="en-GB"/>
        </a:p>
      </dgm:t>
    </dgm:pt>
    <dgm:pt modelId="{67545CC3-7B72-014E-821C-7C6A24276C70}">
      <dgm:prSet/>
      <dgm:spPr/>
      <dgm:t>
        <a:bodyPr/>
        <a:lstStyle/>
        <a:p>
          <a:endParaRPr lang="en-GB"/>
        </a:p>
      </dgm:t>
    </dgm:pt>
    <dgm:pt modelId="{B300D497-6764-854B-A9DF-037D66E0C4DC}" type="parTrans" cxnId="{AF4E8956-3F45-364C-ACB2-81075C7C044A}">
      <dgm:prSet/>
      <dgm:spPr/>
      <dgm:t>
        <a:bodyPr/>
        <a:lstStyle/>
        <a:p>
          <a:endParaRPr lang="en-GB"/>
        </a:p>
      </dgm:t>
    </dgm:pt>
    <dgm:pt modelId="{9C804C7A-2882-5248-9C0D-9C6B520A1DE0}" type="sibTrans" cxnId="{AF4E8956-3F45-364C-ACB2-81075C7C044A}">
      <dgm:prSet/>
      <dgm:spPr/>
      <dgm:t>
        <a:bodyPr/>
        <a:lstStyle/>
        <a:p>
          <a:endParaRPr lang="en-GB"/>
        </a:p>
      </dgm:t>
    </dgm:pt>
    <dgm:pt modelId="{7FDFF895-16BE-6D43-8238-E3B3919FA1EE}">
      <dgm:prSet/>
      <dgm:spPr/>
      <dgm:t>
        <a:bodyPr/>
        <a:lstStyle/>
        <a:p>
          <a:r>
            <a:rPr lang="en-GB" dirty="0"/>
            <a:t>Diagnostic</a:t>
          </a:r>
        </a:p>
      </dgm:t>
    </dgm:pt>
    <dgm:pt modelId="{73D30891-3C75-AA45-9FE1-678A97851FA4}" type="parTrans" cxnId="{DC3D55A9-A7A2-F949-9F73-1C9F53788A7F}">
      <dgm:prSet/>
      <dgm:spPr/>
      <dgm:t>
        <a:bodyPr/>
        <a:lstStyle/>
        <a:p>
          <a:endParaRPr lang="en-GB"/>
        </a:p>
      </dgm:t>
    </dgm:pt>
    <dgm:pt modelId="{FDC01502-12AD-C544-8896-B9EE3E3D1573}" type="sibTrans" cxnId="{DC3D55A9-A7A2-F949-9F73-1C9F53788A7F}">
      <dgm:prSet/>
      <dgm:spPr/>
      <dgm:t>
        <a:bodyPr/>
        <a:lstStyle/>
        <a:p>
          <a:endParaRPr lang="en-GB"/>
        </a:p>
      </dgm:t>
    </dgm:pt>
    <dgm:pt modelId="{9345C53D-CB43-DC4B-B9B1-0A15740345E1}">
      <dgm:prSet/>
      <dgm:spPr/>
      <dgm:t>
        <a:bodyPr/>
        <a:lstStyle/>
        <a:p>
          <a:r>
            <a:rPr lang="en-GB" dirty="0"/>
            <a:t>X ray</a:t>
          </a:r>
        </a:p>
      </dgm:t>
    </dgm:pt>
    <dgm:pt modelId="{B9674CAD-8570-0646-AC64-0BEDFE6D5A08}" type="parTrans" cxnId="{6F377DA9-492A-A94E-A776-1024901178A4}">
      <dgm:prSet/>
      <dgm:spPr/>
      <dgm:t>
        <a:bodyPr/>
        <a:lstStyle/>
        <a:p>
          <a:endParaRPr lang="en-GB"/>
        </a:p>
      </dgm:t>
    </dgm:pt>
    <dgm:pt modelId="{D7E4D1F4-ABD4-894A-955D-3F976F334FB3}" type="sibTrans" cxnId="{6F377DA9-492A-A94E-A776-1024901178A4}">
      <dgm:prSet/>
      <dgm:spPr/>
      <dgm:t>
        <a:bodyPr/>
        <a:lstStyle/>
        <a:p>
          <a:endParaRPr lang="en-GB"/>
        </a:p>
      </dgm:t>
    </dgm:pt>
    <dgm:pt modelId="{2994FE6A-D3FD-FB48-A0E1-882D8103A634}">
      <dgm:prSet/>
      <dgm:spPr/>
      <dgm:t>
        <a:bodyPr/>
        <a:lstStyle/>
        <a:p>
          <a:r>
            <a:rPr lang="en-GB" dirty="0"/>
            <a:t>USG</a:t>
          </a:r>
        </a:p>
      </dgm:t>
    </dgm:pt>
    <dgm:pt modelId="{625EF867-A487-124F-BCB4-B00AA48C65EE}" type="parTrans" cxnId="{B4A730D5-EE9D-D845-9CD8-CA2FB815CCB4}">
      <dgm:prSet/>
      <dgm:spPr/>
      <dgm:t>
        <a:bodyPr/>
        <a:lstStyle/>
        <a:p>
          <a:endParaRPr lang="en-GB"/>
        </a:p>
      </dgm:t>
    </dgm:pt>
    <dgm:pt modelId="{45F3370C-122E-5B4A-8F06-704F87454F3F}" type="sibTrans" cxnId="{B4A730D5-EE9D-D845-9CD8-CA2FB815CCB4}">
      <dgm:prSet/>
      <dgm:spPr/>
      <dgm:t>
        <a:bodyPr/>
        <a:lstStyle/>
        <a:p>
          <a:endParaRPr lang="en-GB"/>
        </a:p>
      </dgm:t>
    </dgm:pt>
    <dgm:pt modelId="{1938FC8D-7433-3D49-AE85-CCB541B81DC0}">
      <dgm:prSet/>
      <dgm:spPr/>
      <dgm:t>
        <a:bodyPr/>
        <a:lstStyle/>
        <a:p>
          <a:r>
            <a:rPr lang="en-GB" dirty="0"/>
            <a:t>Cystoscopy</a:t>
          </a:r>
        </a:p>
      </dgm:t>
    </dgm:pt>
    <dgm:pt modelId="{14C56E95-FCCF-FD46-A4FB-36D62114E75D}" type="parTrans" cxnId="{FC7C528C-9721-0B41-9BD8-5D6F38553D32}">
      <dgm:prSet/>
      <dgm:spPr/>
      <dgm:t>
        <a:bodyPr/>
        <a:lstStyle/>
        <a:p>
          <a:endParaRPr lang="en-GB"/>
        </a:p>
      </dgm:t>
    </dgm:pt>
    <dgm:pt modelId="{3B80BF84-03E6-7243-8CBD-F07E63F9C41A}" type="sibTrans" cxnId="{FC7C528C-9721-0B41-9BD8-5D6F38553D32}">
      <dgm:prSet/>
      <dgm:spPr/>
      <dgm:t>
        <a:bodyPr/>
        <a:lstStyle/>
        <a:p>
          <a:endParaRPr lang="en-GB"/>
        </a:p>
      </dgm:t>
    </dgm:pt>
    <dgm:pt modelId="{CCD0509E-C222-CB45-B094-6542DE06A44E}" type="pres">
      <dgm:prSet presAssocID="{5337B559-FED9-B845-BEFF-CA4A956310F9}" presName="composite" presStyleCnt="0">
        <dgm:presLayoutVars>
          <dgm:chMax val="5"/>
          <dgm:dir/>
          <dgm:animLvl val="ctr"/>
          <dgm:resizeHandles val="exact"/>
        </dgm:presLayoutVars>
      </dgm:prSet>
      <dgm:spPr/>
    </dgm:pt>
    <dgm:pt modelId="{4B60EDC2-812B-2147-96BF-A89484B18E85}" type="pres">
      <dgm:prSet presAssocID="{5337B559-FED9-B845-BEFF-CA4A956310F9}" presName="cycle" presStyleCnt="0"/>
      <dgm:spPr/>
    </dgm:pt>
    <dgm:pt modelId="{D2EDE66B-F0AA-F84A-98E7-89A8343C8635}" type="pres">
      <dgm:prSet presAssocID="{5337B559-FED9-B845-BEFF-CA4A956310F9}" presName="centerShape" presStyleCnt="0"/>
      <dgm:spPr/>
    </dgm:pt>
    <dgm:pt modelId="{527012F5-6EE1-5D43-AD1F-85DCB9D71DB1}" type="pres">
      <dgm:prSet presAssocID="{5337B559-FED9-B845-BEFF-CA4A956310F9}" presName="connSite" presStyleLbl="node1" presStyleIdx="0" presStyleCnt="6"/>
      <dgm:spPr/>
    </dgm:pt>
    <dgm:pt modelId="{C2590DD6-6882-EB41-93E0-04BFDDB2428B}" type="pres">
      <dgm:prSet presAssocID="{5337B559-FED9-B845-BEFF-CA4A956310F9}" presName="visible" presStyleLbl="nod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884C3BE8-FDA0-D14F-9BF2-96CD58E0CEB1}" type="pres">
      <dgm:prSet presAssocID="{8EA8D003-FCF6-3B4E-9DEE-6731C267C1E4}" presName="Name25" presStyleLbl="parChTrans1D1" presStyleIdx="0" presStyleCnt="5"/>
      <dgm:spPr/>
    </dgm:pt>
    <dgm:pt modelId="{2807F523-CD0D-0047-A726-37638FA8E2A5}" type="pres">
      <dgm:prSet presAssocID="{2213274D-0328-1D43-8280-6CA98D97FFB0}" presName="node" presStyleCnt="0"/>
      <dgm:spPr/>
    </dgm:pt>
    <dgm:pt modelId="{B32F0DD0-BEFC-F742-98F9-0146F8A342D4}" type="pres">
      <dgm:prSet presAssocID="{2213274D-0328-1D43-8280-6CA98D97FFB0}" presName="parentNode" presStyleLbl="node1" presStyleIdx="1" presStyleCnt="6">
        <dgm:presLayoutVars>
          <dgm:chMax val="1"/>
          <dgm:bulletEnabled val="1"/>
        </dgm:presLayoutVars>
      </dgm:prSet>
      <dgm:spPr/>
    </dgm:pt>
    <dgm:pt modelId="{B1075365-3405-9B47-BF7A-62A21A316B88}" type="pres">
      <dgm:prSet presAssocID="{2213274D-0328-1D43-8280-6CA98D97FFB0}" presName="childNode" presStyleLbl="revTx" presStyleIdx="0" presStyleCnt="5">
        <dgm:presLayoutVars>
          <dgm:bulletEnabled val="1"/>
        </dgm:presLayoutVars>
      </dgm:prSet>
      <dgm:spPr/>
    </dgm:pt>
    <dgm:pt modelId="{CDE41C49-EA9F-7B43-BCB0-DEE59E1244C1}" type="pres">
      <dgm:prSet presAssocID="{84E9ADDE-8797-734B-8E24-52406C027DA3}" presName="Name25" presStyleLbl="parChTrans1D1" presStyleIdx="1" presStyleCnt="5"/>
      <dgm:spPr/>
    </dgm:pt>
    <dgm:pt modelId="{DD97F0AD-7AD2-3649-9BEF-DA9720360169}" type="pres">
      <dgm:prSet presAssocID="{D43ABD56-6FE9-6743-852E-695BFA707075}" presName="node" presStyleCnt="0"/>
      <dgm:spPr/>
    </dgm:pt>
    <dgm:pt modelId="{09A82304-8CBA-0A46-B43D-9FA0554C84FD}" type="pres">
      <dgm:prSet presAssocID="{D43ABD56-6FE9-6743-852E-695BFA707075}" presName="parentNode" presStyleLbl="node1" presStyleIdx="2" presStyleCnt="6" custScaleY="81472" custLinFactNeighborX="30286" custLinFactNeighborY="-25845">
        <dgm:presLayoutVars>
          <dgm:chMax val="1"/>
          <dgm:bulletEnabled val="1"/>
        </dgm:presLayoutVars>
      </dgm:prSet>
      <dgm:spPr/>
    </dgm:pt>
    <dgm:pt modelId="{899D67C9-E92F-B84A-9006-487B743E95B3}" type="pres">
      <dgm:prSet presAssocID="{D43ABD56-6FE9-6743-852E-695BFA707075}" presName="childNode" presStyleLbl="revTx" presStyleIdx="1" presStyleCnt="5">
        <dgm:presLayoutVars>
          <dgm:bulletEnabled val="1"/>
        </dgm:presLayoutVars>
      </dgm:prSet>
      <dgm:spPr/>
    </dgm:pt>
    <dgm:pt modelId="{23F9FCB4-7E9B-4A46-AFBA-747E124F8725}" type="pres">
      <dgm:prSet presAssocID="{1975EB2F-F931-A747-A2A3-E9DE697EB4EB}" presName="Name25" presStyleLbl="parChTrans1D1" presStyleIdx="2" presStyleCnt="5"/>
      <dgm:spPr/>
    </dgm:pt>
    <dgm:pt modelId="{BE12622E-B91C-C247-BD7A-4505BB0E584D}" type="pres">
      <dgm:prSet presAssocID="{24953054-C02D-7648-9068-9E4E3870371F}" presName="node" presStyleCnt="0"/>
      <dgm:spPr/>
    </dgm:pt>
    <dgm:pt modelId="{9CD4B111-3F10-C749-81D9-1B42158E8F00}" type="pres">
      <dgm:prSet presAssocID="{24953054-C02D-7648-9068-9E4E3870371F}" presName="parentNode" presStyleLbl="node1" presStyleIdx="3" presStyleCnt="6">
        <dgm:presLayoutVars>
          <dgm:chMax val="1"/>
          <dgm:bulletEnabled val="1"/>
        </dgm:presLayoutVars>
      </dgm:prSet>
      <dgm:spPr/>
    </dgm:pt>
    <dgm:pt modelId="{8BD541F9-12DE-CD4E-A2E7-CD11C4739AEA}" type="pres">
      <dgm:prSet presAssocID="{24953054-C02D-7648-9068-9E4E3870371F}" presName="childNode" presStyleLbl="revTx" presStyleIdx="2" presStyleCnt="5">
        <dgm:presLayoutVars>
          <dgm:bulletEnabled val="1"/>
        </dgm:presLayoutVars>
      </dgm:prSet>
      <dgm:spPr/>
    </dgm:pt>
    <dgm:pt modelId="{23B13EEE-B004-FD48-8273-2454C1929F2A}" type="pres">
      <dgm:prSet presAssocID="{73D30891-3C75-AA45-9FE1-678A97851FA4}" presName="Name25" presStyleLbl="parChTrans1D1" presStyleIdx="3" presStyleCnt="5"/>
      <dgm:spPr/>
    </dgm:pt>
    <dgm:pt modelId="{817603C4-EA04-2B46-B0C2-FE676C94912A}" type="pres">
      <dgm:prSet presAssocID="{7FDFF895-16BE-6D43-8238-E3B3919FA1EE}" presName="node" presStyleCnt="0"/>
      <dgm:spPr/>
    </dgm:pt>
    <dgm:pt modelId="{FE33A73B-2235-5C4F-A4AE-DA1E669D91EF}" type="pres">
      <dgm:prSet presAssocID="{7FDFF895-16BE-6D43-8238-E3B3919FA1EE}" presName="parentNode" presStyleLbl="node1" presStyleIdx="4" presStyleCnt="6">
        <dgm:presLayoutVars>
          <dgm:chMax val="1"/>
          <dgm:bulletEnabled val="1"/>
        </dgm:presLayoutVars>
      </dgm:prSet>
      <dgm:spPr/>
    </dgm:pt>
    <dgm:pt modelId="{E33918B5-A790-204C-A321-5D27E8B932F3}" type="pres">
      <dgm:prSet presAssocID="{7FDFF895-16BE-6D43-8238-E3B3919FA1EE}" presName="childNode" presStyleLbl="revTx" presStyleIdx="3" presStyleCnt="5">
        <dgm:presLayoutVars>
          <dgm:bulletEnabled val="1"/>
        </dgm:presLayoutVars>
      </dgm:prSet>
      <dgm:spPr/>
    </dgm:pt>
    <dgm:pt modelId="{32B50C8A-A591-1647-8BB0-DFFC4B581537}" type="pres">
      <dgm:prSet presAssocID="{49C690DE-C1C5-294E-938B-91E6626AEE8B}" presName="Name25" presStyleLbl="parChTrans1D1" presStyleIdx="4" presStyleCnt="5"/>
      <dgm:spPr/>
    </dgm:pt>
    <dgm:pt modelId="{C5371AA5-2059-1E4B-BC38-A012EBB9DA20}" type="pres">
      <dgm:prSet presAssocID="{7753D41A-4E7C-2D47-843C-8BD7BC3B1AC9}" presName="node" presStyleCnt="0"/>
      <dgm:spPr/>
    </dgm:pt>
    <dgm:pt modelId="{A39B494C-A03B-7F4D-B75A-319A8FAD672C}" type="pres">
      <dgm:prSet presAssocID="{7753D41A-4E7C-2D47-843C-8BD7BC3B1AC9}" presName="parentNode" presStyleLbl="node1" presStyleIdx="5" presStyleCnt="6">
        <dgm:presLayoutVars>
          <dgm:chMax val="1"/>
          <dgm:bulletEnabled val="1"/>
        </dgm:presLayoutVars>
      </dgm:prSet>
      <dgm:spPr/>
    </dgm:pt>
    <dgm:pt modelId="{415BD55A-054B-AF43-99AE-85F7AB60120A}" type="pres">
      <dgm:prSet presAssocID="{7753D41A-4E7C-2D47-843C-8BD7BC3B1AC9}" presName="childNode" presStyleLbl="revTx" presStyleIdx="4" presStyleCnt="5">
        <dgm:presLayoutVars>
          <dgm:bulletEnabled val="1"/>
        </dgm:presLayoutVars>
      </dgm:prSet>
      <dgm:spPr/>
    </dgm:pt>
  </dgm:ptLst>
  <dgm:cxnLst>
    <dgm:cxn modelId="{4C766505-A770-7C43-A81F-D5BC3EBA57BE}" type="presOf" srcId="{19A2C7AD-B0D1-7940-ADD4-F57FC117FD5E}" destId="{B1075365-3405-9B47-BF7A-62A21A316B88}" srcOrd="0" destOrd="0" presId="urn:microsoft.com/office/officeart/2005/8/layout/radial2"/>
    <dgm:cxn modelId="{60F3880C-7DBF-7241-9524-64F21E18E418}" type="presOf" srcId="{409ACA32-0C44-D744-80A1-AC9DF1A93ADC}" destId="{B1075365-3405-9B47-BF7A-62A21A316B88}" srcOrd="0" destOrd="3" presId="urn:microsoft.com/office/officeart/2005/8/layout/radial2"/>
    <dgm:cxn modelId="{02DABA0E-6D69-9944-91CD-97C8B4FF3470}" type="presOf" srcId="{2213274D-0328-1D43-8280-6CA98D97FFB0}" destId="{B32F0DD0-BEFC-F742-98F9-0146F8A342D4}" srcOrd="0" destOrd="0" presId="urn:microsoft.com/office/officeart/2005/8/layout/radial2"/>
    <dgm:cxn modelId="{00E99F12-2418-2A40-AFA8-C26BB51DDD7A}" srcId="{5337B559-FED9-B845-BEFF-CA4A956310F9}" destId="{7753D41A-4E7C-2D47-843C-8BD7BC3B1AC9}" srcOrd="4" destOrd="0" parTransId="{49C690DE-C1C5-294E-938B-91E6626AEE8B}" sibTransId="{211EC3FD-DD08-0F40-88AD-AD4858E0BD21}"/>
    <dgm:cxn modelId="{C8FE251A-B858-6A4D-8CF3-054A24B0E089}" srcId="{D43ABD56-6FE9-6743-852E-695BFA707075}" destId="{EC3E698F-63C9-6549-95A0-8A575AE6BA1A}" srcOrd="1" destOrd="0" parTransId="{694463A4-D764-B042-9ECE-D4219EAF40E8}" sibTransId="{176FA0DF-A623-3F44-9938-ABAE75B7BB3F}"/>
    <dgm:cxn modelId="{E8EAE227-E7A9-4144-8BF8-0C80938DC918}" type="presOf" srcId="{84E9ADDE-8797-734B-8E24-52406C027DA3}" destId="{CDE41C49-EA9F-7B43-BCB0-DEE59E1244C1}" srcOrd="0" destOrd="0" presId="urn:microsoft.com/office/officeart/2005/8/layout/radial2"/>
    <dgm:cxn modelId="{9D14F22B-8D99-E04C-98E1-152ADCBE4EF0}" srcId="{D43ABD56-6FE9-6743-852E-695BFA707075}" destId="{D72E0D44-779B-5341-BCA2-43A92D881550}" srcOrd="0" destOrd="0" parTransId="{000EDEF9-7C5E-8348-AAB5-03AAE47B223A}" sibTransId="{E35C7CC2-116F-8F4E-9ACC-A91AFEF7FBB9}"/>
    <dgm:cxn modelId="{6BBAC42F-4007-FB4E-8CFA-39C327565B93}" srcId="{5337B559-FED9-B845-BEFF-CA4A956310F9}" destId="{D43ABD56-6FE9-6743-852E-695BFA707075}" srcOrd="1" destOrd="0" parTransId="{84E9ADDE-8797-734B-8E24-52406C027DA3}" sibTransId="{F4212160-7748-DA47-8C32-C882364ADFC1}"/>
    <dgm:cxn modelId="{14CBC42F-F595-D046-8382-33E666E34948}" type="presOf" srcId="{BCD13A63-BD1D-4944-943B-21FBED5CA088}" destId="{899D67C9-E92F-B84A-9006-487B743E95B3}" srcOrd="0" destOrd="2" presId="urn:microsoft.com/office/officeart/2005/8/layout/radial2"/>
    <dgm:cxn modelId="{D6E21D41-C0E3-374F-8E8B-9685B084EEDD}" srcId="{2213274D-0328-1D43-8280-6CA98D97FFB0}" destId="{9FCF1FCE-241F-E740-A006-FF9F24D96B64}" srcOrd="2" destOrd="0" parTransId="{6DC7F061-0F9E-B54A-84FE-66C873DBDB87}" sibTransId="{C18D632B-FBAC-654C-8462-B0A04220241F}"/>
    <dgm:cxn modelId="{889CBD51-505E-C748-9BFA-BF162C93F67E}" srcId="{2213274D-0328-1D43-8280-6CA98D97FFB0}" destId="{8CF554DF-F4C6-C540-9F68-A84AF892C05D}" srcOrd="5" destOrd="0" parTransId="{2536344A-5A27-B14D-BCE1-B3C40E6DD9CA}" sibTransId="{9E310220-F806-454E-81A8-12E63F1EF7FB}"/>
    <dgm:cxn modelId="{C30E6E52-2967-6147-85CF-C6A13F858F58}" type="presOf" srcId="{1F6A9657-59F8-E647-99E9-38F2025F2278}" destId="{8BD541F9-12DE-CD4E-A2E7-CD11C4739AEA}" srcOrd="0" destOrd="0" presId="urn:microsoft.com/office/officeart/2005/8/layout/radial2"/>
    <dgm:cxn modelId="{AF4E8956-3F45-364C-ACB2-81075C7C044A}" srcId="{7753D41A-4E7C-2D47-843C-8BD7BC3B1AC9}" destId="{67545CC3-7B72-014E-821C-7C6A24276C70}" srcOrd="0" destOrd="0" parTransId="{B300D497-6764-854B-A9DF-037D66E0C4DC}" sibTransId="{9C804C7A-2882-5248-9C0D-9C6B520A1DE0}"/>
    <dgm:cxn modelId="{5CA5BA59-E984-8D48-8DC8-17B7097150A9}" srcId="{7FDFF895-16BE-6D43-8238-E3B3919FA1EE}" destId="{B7702829-DDC6-B842-B5DF-36E4A1AB0D36}" srcOrd="0" destOrd="0" parTransId="{F8F9C3CF-E428-CD46-8F35-69F9D2E3D0C5}" sibTransId="{F35D06F4-4372-1A49-B5DE-F26239CB97F5}"/>
    <dgm:cxn modelId="{FCC61960-C553-C84D-ADB4-04DBE106A3CC}" srcId="{2213274D-0328-1D43-8280-6CA98D97FFB0}" destId="{60106F34-8311-2F47-86D8-117819FE40B1}" srcOrd="6" destOrd="0" parTransId="{821334F3-4FD4-BE47-A575-EBC79268225D}" sibTransId="{CC7EBF48-98F4-B048-99F8-D9A87285AEDD}"/>
    <dgm:cxn modelId="{59C64060-1738-A443-9C19-9E72A48DA633}" srcId="{24953054-C02D-7648-9068-9E4E3870371F}" destId="{02A1CC85-3F1C-6943-9A02-CC22AF031404}" srcOrd="1" destOrd="0" parTransId="{130E5721-BEB9-884F-A151-C9ECDCEB2E6E}" sibTransId="{0048B847-B152-144E-BCCC-88D5E101B7C6}"/>
    <dgm:cxn modelId="{7C8A8B64-9622-F248-B02E-4E1667ED81D2}" type="presOf" srcId="{B7702829-DDC6-B842-B5DF-36E4A1AB0D36}" destId="{E33918B5-A790-204C-A321-5D27E8B932F3}" srcOrd="0" destOrd="0" presId="urn:microsoft.com/office/officeart/2005/8/layout/radial2"/>
    <dgm:cxn modelId="{CFF0F968-F081-6D45-BDF2-2CB342867B0E}" type="presOf" srcId="{73D30891-3C75-AA45-9FE1-678A97851FA4}" destId="{23B13EEE-B004-FD48-8273-2454C1929F2A}" srcOrd="0" destOrd="0" presId="urn:microsoft.com/office/officeart/2005/8/layout/radial2"/>
    <dgm:cxn modelId="{D1F3966E-DDF5-0F4A-A63E-FC2F4C5F9E72}" type="presOf" srcId="{1938FC8D-7433-3D49-AE85-CCB541B81DC0}" destId="{E33918B5-A790-204C-A321-5D27E8B932F3}" srcOrd="0" destOrd="3" presId="urn:microsoft.com/office/officeart/2005/8/layout/radial2"/>
    <dgm:cxn modelId="{DFF9B571-9187-4C40-A1A6-54C83C902E86}" type="presOf" srcId="{49C690DE-C1C5-294E-938B-91E6626AEE8B}" destId="{32B50C8A-A591-1647-8BB0-DFFC4B581537}" srcOrd="0" destOrd="0" presId="urn:microsoft.com/office/officeart/2005/8/layout/radial2"/>
    <dgm:cxn modelId="{46527575-59CA-4547-95C3-721E496FD903}" type="presOf" srcId="{D72E0D44-779B-5341-BCA2-43A92D881550}" destId="{899D67C9-E92F-B84A-9006-487B743E95B3}" srcOrd="0" destOrd="0" presId="urn:microsoft.com/office/officeart/2005/8/layout/radial2"/>
    <dgm:cxn modelId="{3EB95F7D-7308-9340-A099-AE5FE9E42152}" type="presOf" srcId="{BB7A1F48-01C7-F045-B971-ECE393DAA19E}" destId="{899D67C9-E92F-B84A-9006-487B743E95B3}" srcOrd="0" destOrd="4" presId="urn:microsoft.com/office/officeart/2005/8/layout/radial2"/>
    <dgm:cxn modelId="{8A54297F-4EE9-BE46-B5C0-46FEF1CE7597}" type="presOf" srcId="{D43ABD56-6FE9-6743-852E-695BFA707075}" destId="{09A82304-8CBA-0A46-B43D-9FA0554C84FD}" srcOrd="0" destOrd="0" presId="urn:microsoft.com/office/officeart/2005/8/layout/radial2"/>
    <dgm:cxn modelId="{C6B2C080-341A-DB48-8259-CF1AE92FE26B}" srcId="{24953054-C02D-7648-9068-9E4E3870371F}" destId="{1F6A9657-59F8-E647-99E9-38F2025F2278}" srcOrd="0" destOrd="0" parTransId="{D8A87957-3DE9-A240-8F3B-4A0DEEE4BCEE}" sibTransId="{70A95B94-EDDE-EF49-84E3-1BDB91ED2EB3}"/>
    <dgm:cxn modelId="{831B1084-C158-A742-974E-3CDF0C398370}" type="presOf" srcId="{67545CC3-7B72-014E-821C-7C6A24276C70}" destId="{415BD55A-054B-AF43-99AE-85F7AB60120A}" srcOrd="0" destOrd="0" presId="urn:microsoft.com/office/officeart/2005/8/layout/radial2"/>
    <dgm:cxn modelId="{A22A4F8A-DDA6-E744-AA5E-A3A89907EA88}" srcId="{2213274D-0328-1D43-8280-6CA98D97FFB0}" destId="{409ACA32-0C44-D744-80A1-AC9DF1A93ADC}" srcOrd="3" destOrd="0" parTransId="{8E355356-169E-9246-9983-8E2EA8701733}" sibTransId="{D52DBFA0-70C2-314C-8BA4-FBEC8C5D5902}"/>
    <dgm:cxn modelId="{FC7C528C-9721-0B41-9BD8-5D6F38553D32}" srcId="{7FDFF895-16BE-6D43-8238-E3B3919FA1EE}" destId="{1938FC8D-7433-3D49-AE85-CCB541B81DC0}" srcOrd="3" destOrd="0" parTransId="{14C56E95-FCCF-FD46-A4FB-36D62114E75D}" sibTransId="{3B80BF84-03E6-7243-8CBD-F07E63F9C41A}"/>
    <dgm:cxn modelId="{BF3D7F8E-CE09-DE42-A085-26FA3BF89272}" type="presOf" srcId="{E88EEB97-D2B6-8943-BA30-877BAB86C39D}" destId="{8BD541F9-12DE-CD4E-A2E7-CD11C4739AEA}" srcOrd="0" destOrd="2" presId="urn:microsoft.com/office/officeart/2005/8/layout/radial2"/>
    <dgm:cxn modelId="{723CB19F-05C2-F846-A35F-17115F994F08}" type="presOf" srcId="{7FDFF895-16BE-6D43-8238-E3B3919FA1EE}" destId="{FE33A73B-2235-5C4F-A4AE-DA1E669D91EF}" srcOrd="0" destOrd="0" presId="urn:microsoft.com/office/officeart/2005/8/layout/radial2"/>
    <dgm:cxn modelId="{28101BA1-D9CC-1342-BA67-73EC363A5D20}" type="presOf" srcId="{7753D41A-4E7C-2D47-843C-8BD7BC3B1AC9}" destId="{A39B494C-A03B-7F4D-B75A-319A8FAD672C}" srcOrd="0" destOrd="0" presId="urn:microsoft.com/office/officeart/2005/8/layout/radial2"/>
    <dgm:cxn modelId="{D8A239A4-CFC9-FE40-9FD5-4FCAAFC30D1B}" type="presOf" srcId="{9345C53D-CB43-DC4B-B9B1-0A15740345E1}" destId="{E33918B5-A790-204C-A321-5D27E8B932F3}" srcOrd="0" destOrd="1" presId="urn:microsoft.com/office/officeart/2005/8/layout/radial2"/>
    <dgm:cxn modelId="{DC3D55A9-A7A2-F949-9F73-1C9F53788A7F}" srcId="{5337B559-FED9-B845-BEFF-CA4A956310F9}" destId="{7FDFF895-16BE-6D43-8238-E3B3919FA1EE}" srcOrd="3" destOrd="0" parTransId="{73D30891-3C75-AA45-9FE1-678A97851FA4}" sibTransId="{FDC01502-12AD-C544-8896-B9EE3E3D1573}"/>
    <dgm:cxn modelId="{6F377DA9-492A-A94E-A776-1024901178A4}" srcId="{7FDFF895-16BE-6D43-8238-E3B3919FA1EE}" destId="{9345C53D-CB43-DC4B-B9B1-0A15740345E1}" srcOrd="1" destOrd="0" parTransId="{B9674CAD-8570-0646-AC64-0BEDFE6D5A08}" sibTransId="{D7E4D1F4-ABD4-894A-955D-3F976F334FB3}"/>
    <dgm:cxn modelId="{FB0469AC-F250-7141-8B37-08235322E5FE}" type="presOf" srcId="{EC3E698F-63C9-6549-95A0-8A575AE6BA1A}" destId="{899D67C9-E92F-B84A-9006-487B743E95B3}" srcOrd="0" destOrd="1" presId="urn:microsoft.com/office/officeart/2005/8/layout/radial2"/>
    <dgm:cxn modelId="{F7BDC0B0-EBA9-2044-A896-331AF187448C}" type="presOf" srcId="{9FCF1FCE-241F-E740-A006-FF9F24D96B64}" destId="{B1075365-3405-9B47-BF7A-62A21A316B88}" srcOrd="0" destOrd="2" presId="urn:microsoft.com/office/officeart/2005/8/layout/radial2"/>
    <dgm:cxn modelId="{1CB3D9B0-6B17-ED4A-A87E-C551F8B0AFB6}" type="presOf" srcId="{02A1CC85-3F1C-6943-9A02-CC22AF031404}" destId="{8BD541F9-12DE-CD4E-A2E7-CD11C4739AEA}" srcOrd="0" destOrd="1" presId="urn:microsoft.com/office/officeart/2005/8/layout/radial2"/>
    <dgm:cxn modelId="{571E0EB8-E9F6-7040-934E-1D9036C37810}" srcId="{2213274D-0328-1D43-8280-6CA98D97FFB0}" destId="{19A2C7AD-B0D1-7940-ADD4-F57FC117FD5E}" srcOrd="0" destOrd="0" parTransId="{2B54CC5A-1B46-0D4C-B9AE-030D748E03F0}" sibTransId="{BB5A9FCE-516E-7D42-9CA0-CCDFB4F972B1}"/>
    <dgm:cxn modelId="{A2BB65B9-09B6-844E-9823-5CCD7243F02B}" srcId="{5337B559-FED9-B845-BEFF-CA4A956310F9}" destId="{2213274D-0328-1D43-8280-6CA98D97FFB0}" srcOrd="0" destOrd="0" parTransId="{8EA8D003-FCF6-3B4E-9DEE-6731C267C1E4}" sibTransId="{D546724C-63AF-E049-AFD2-4DEA775B8967}"/>
    <dgm:cxn modelId="{0A34F7BE-F272-094D-AE33-58092933BA1B}" type="presOf" srcId="{1975EB2F-F931-A747-A2A3-E9DE697EB4EB}" destId="{23F9FCB4-7E9B-4A46-AFBA-747E124F8725}" srcOrd="0" destOrd="0" presId="urn:microsoft.com/office/officeart/2005/8/layout/radial2"/>
    <dgm:cxn modelId="{5E0F6BC6-E31F-2D47-B97C-76DE800C344C}" type="presOf" srcId="{60106F34-8311-2F47-86D8-117819FE40B1}" destId="{B1075365-3405-9B47-BF7A-62A21A316B88}" srcOrd="0" destOrd="6" presId="urn:microsoft.com/office/officeart/2005/8/layout/radial2"/>
    <dgm:cxn modelId="{5DDFD2C9-4EB0-8F48-9EC5-D7866D9FA24B}" srcId="{5337B559-FED9-B845-BEFF-CA4A956310F9}" destId="{24953054-C02D-7648-9068-9E4E3870371F}" srcOrd="2" destOrd="0" parTransId="{1975EB2F-F931-A747-A2A3-E9DE697EB4EB}" sibTransId="{FA25A753-EEE0-6F45-B285-EEEDE41C1E40}"/>
    <dgm:cxn modelId="{637808CC-95B2-DE4E-8095-9DF54B54DDFD}" srcId="{2213274D-0328-1D43-8280-6CA98D97FFB0}" destId="{C1CE1A36-8ED7-F049-8C33-C5FA09E1CBB1}" srcOrd="1" destOrd="0" parTransId="{71A44E14-5F57-2949-B013-A4CC83158647}" sibTransId="{5DDA1A58-27DB-D349-9462-3339245783A4}"/>
    <dgm:cxn modelId="{2FC4F0D1-D0BE-244E-A713-EE98D21C8683}" type="presOf" srcId="{8EA8D003-FCF6-3B4E-9DEE-6731C267C1E4}" destId="{884C3BE8-FDA0-D14F-9BF2-96CD58E0CEB1}" srcOrd="0" destOrd="0" presId="urn:microsoft.com/office/officeart/2005/8/layout/radial2"/>
    <dgm:cxn modelId="{B4A730D5-EE9D-D845-9CD8-CA2FB815CCB4}" srcId="{7FDFF895-16BE-6D43-8238-E3B3919FA1EE}" destId="{2994FE6A-D3FD-FB48-A0E1-882D8103A634}" srcOrd="2" destOrd="0" parTransId="{625EF867-A487-124F-BCB4-B00AA48C65EE}" sibTransId="{45F3370C-122E-5B4A-8F06-704F87454F3F}"/>
    <dgm:cxn modelId="{1A22ACD6-85C6-3342-BD0A-79D97792BC94}" srcId="{D43ABD56-6FE9-6743-852E-695BFA707075}" destId="{BB7A1F48-01C7-F045-B971-ECE393DAA19E}" srcOrd="4" destOrd="0" parTransId="{70D7A224-8CDD-9841-846C-0BA63D7921BE}" sibTransId="{9DE35A65-F835-CB4B-956A-030805ED66DF}"/>
    <dgm:cxn modelId="{4471D2D7-CED8-F041-9C88-AC5F514309E8}" type="presOf" srcId="{C1CE1A36-8ED7-F049-8C33-C5FA09E1CBB1}" destId="{B1075365-3405-9B47-BF7A-62A21A316B88}" srcOrd="0" destOrd="1" presId="urn:microsoft.com/office/officeart/2005/8/layout/radial2"/>
    <dgm:cxn modelId="{A8849ADE-3659-C74B-9304-E9C9200AEEDF}" srcId="{24953054-C02D-7648-9068-9E4E3870371F}" destId="{E88EEB97-D2B6-8943-BA30-877BAB86C39D}" srcOrd="2" destOrd="0" parTransId="{A5F3296C-88E2-3949-9CE0-C7B91FA73C90}" sibTransId="{07E8BF8B-FEB5-E04D-A565-0C3F89EDDF21}"/>
    <dgm:cxn modelId="{2ACC20DF-4AF4-C243-9BB9-9D90C379A8F2}" type="presOf" srcId="{8CF554DF-F4C6-C540-9F68-A84AF892C05D}" destId="{B1075365-3405-9B47-BF7A-62A21A316B88}" srcOrd="0" destOrd="5" presId="urn:microsoft.com/office/officeart/2005/8/layout/radial2"/>
    <dgm:cxn modelId="{FBD744E5-2774-C84A-B546-34A398B4310B}" type="presOf" srcId="{2994FE6A-D3FD-FB48-A0E1-882D8103A634}" destId="{E33918B5-A790-204C-A321-5D27E8B932F3}" srcOrd="0" destOrd="2" presId="urn:microsoft.com/office/officeart/2005/8/layout/radial2"/>
    <dgm:cxn modelId="{6CFDDBEC-F16B-3443-99C3-475C4E0F2DBA}" type="presOf" srcId="{109013E4-5F94-EB47-AE78-CDF80FC0015B}" destId="{899D67C9-E92F-B84A-9006-487B743E95B3}" srcOrd="0" destOrd="3" presId="urn:microsoft.com/office/officeart/2005/8/layout/radial2"/>
    <dgm:cxn modelId="{C8F366ED-AB7A-BE44-A31C-E069D54617E6}" type="presOf" srcId="{24953054-C02D-7648-9068-9E4E3870371F}" destId="{9CD4B111-3F10-C749-81D9-1B42158E8F00}" srcOrd="0" destOrd="0" presId="urn:microsoft.com/office/officeart/2005/8/layout/radial2"/>
    <dgm:cxn modelId="{6DB462F3-C16B-6F45-A3EE-272925ACE1BA}" srcId="{D43ABD56-6FE9-6743-852E-695BFA707075}" destId="{BCD13A63-BD1D-4944-943B-21FBED5CA088}" srcOrd="2" destOrd="0" parTransId="{7D03E20D-E726-EB46-92BF-C32A97A485C7}" sibTransId="{8393B2B6-F379-AD45-9704-E5E162CF85A3}"/>
    <dgm:cxn modelId="{9BABE1F8-2D78-E04B-BDED-3D7AE5A5D398}" srcId="{D43ABD56-6FE9-6743-852E-695BFA707075}" destId="{109013E4-5F94-EB47-AE78-CDF80FC0015B}" srcOrd="3" destOrd="0" parTransId="{6F2BE620-51F0-BE40-8FA9-C7A5EA4FB604}" sibTransId="{1052277A-62BD-BD42-9CC2-C51E642185BC}"/>
    <dgm:cxn modelId="{FEDE5EFA-A457-D54F-81F4-45986841AB97}" type="presOf" srcId="{5337B559-FED9-B845-BEFF-CA4A956310F9}" destId="{CCD0509E-C222-CB45-B094-6542DE06A44E}" srcOrd="0" destOrd="0" presId="urn:microsoft.com/office/officeart/2005/8/layout/radial2"/>
    <dgm:cxn modelId="{A2F97BFB-D361-FE40-BE02-95E48070096A}" type="presOf" srcId="{D2745468-18CF-8544-A6D1-D32F4B2D636A}" destId="{B1075365-3405-9B47-BF7A-62A21A316B88}" srcOrd="0" destOrd="4" presId="urn:microsoft.com/office/officeart/2005/8/layout/radial2"/>
    <dgm:cxn modelId="{EB2C04FC-BE9C-5D44-9CFA-F9A5B4D0C47A}" srcId="{2213274D-0328-1D43-8280-6CA98D97FFB0}" destId="{D2745468-18CF-8544-A6D1-D32F4B2D636A}" srcOrd="4" destOrd="0" parTransId="{317FB17C-4191-384C-9D58-17235949AD38}" sibTransId="{7FBE0CB0-B80E-2941-BE5D-E736719E9F3D}"/>
    <dgm:cxn modelId="{FFBE57DA-92A2-1A45-9061-22553163D4C1}" type="presParOf" srcId="{CCD0509E-C222-CB45-B094-6542DE06A44E}" destId="{4B60EDC2-812B-2147-96BF-A89484B18E85}" srcOrd="0" destOrd="0" presId="urn:microsoft.com/office/officeart/2005/8/layout/radial2"/>
    <dgm:cxn modelId="{9F96246B-C949-464D-AFEA-66FE2BA85B38}" type="presParOf" srcId="{4B60EDC2-812B-2147-96BF-A89484B18E85}" destId="{D2EDE66B-F0AA-F84A-98E7-89A8343C8635}" srcOrd="0" destOrd="0" presId="urn:microsoft.com/office/officeart/2005/8/layout/radial2"/>
    <dgm:cxn modelId="{2CDE23EB-659E-114A-B5B7-B54031AD1180}" type="presParOf" srcId="{D2EDE66B-F0AA-F84A-98E7-89A8343C8635}" destId="{527012F5-6EE1-5D43-AD1F-85DCB9D71DB1}" srcOrd="0" destOrd="0" presId="urn:microsoft.com/office/officeart/2005/8/layout/radial2"/>
    <dgm:cxn modelId="{C3D09F13-82C4-6C42-8631-39C8484F873E}" type="presParOf" srcId="{D2EDE66B-F0AA-F84A-98E7-89A8343C8635}" destId="{C2590DD6-6882-EB41-93E0-04BFDDB2428B}" srcOrd="1" destOrd="0" presId="urn:microsoft.com/office/officeart/2005/8/layout/radial2"/>
    <dgm:cxn modelId="{3E88FBCB-645F-3B44-AD12-8D22EE5AF466}" type="presParOf" srcId="{4B60EDC2-812B-2147-96BF-A89484B18E85}" destId="{884C3BE8-FDA0-D14F-9BF2-96CD58E0CEB1}" srcOrd="1" destOrd="0" presId="urn:microsoft.com/office/officeart/2005/8/layout/radial2"/>
    <dgm:cxn modelId="{2C21E7C3-B874-9A41-8DB9-6B69C39C0281}" type="presParOf" srcId="{4B60EDC2-812B-2147-96BF-A89484B18E85}" destId="{2807F523-CD0D-0047-A726-37638FA8E2A5}" srcOrd="2" destOrd="0" presId="urn:microsoft.com/office/officeart/2005/8/layout/radial2"/>
    <dgm:cxn modelId="{D4625BC0-9257-B04F-8130-51367B399E08}" type="presParOf" srcId="{2807F523-CD0D-0047-A726-37638FA8E2A5}" destId="{B32F0DD0-BEFC-F742-98F9-0146F8A342D4}" srcOrd="0" destOrd="0" presId="urn:microsoft.com/office/officeart/2005/8/layout/radial2"/>
    <dgm:cxn modelId="{0167267A-A653-9D4F-A86A-D9B92D6EE04F}" type="presParOf" srcId="{2807F523-CD0D-0047-A726-37638FA8E2A5}" destId="{B1075365-3405-9B47-BF7A-62A21A316B88}" srcOrd="1" destOrd="0" presId="urn:microsoft.com/office/officeart/2005/8/layout/radial2"/>
    <dgm:cxn modelId="{AC888E2D-EEA9-6D45-962A-D769C0CEC35D}" type="presParOf" srcId="{4B60EDC2-812B-2147-96BF-A89484B18E85}" destId="{CDE41C49-EA9F-7B43-BCB0-DEE59E1244C1}" srcOrd="3" destOrd="0" presId="urn:microsoft.com/office/officeart/2005/8/layout/radial2"/>
    <dgm:cxn modelId="{0E7268F8-6D4E-1E4D-A2B5-3F98C1520C01}" type="presParOf" srcId="{4B60EDC2-812B-2147-96BF-A89484B18E85}" destId="{DD97F0AD-7AD2-3649-9BEF-DA9720360169}" srcOrd="4" destOrd="0" presId="urn:microsoft.com/office/officeart/2005/8/layout/radial2"/>
    <dgm:cxn modelId="{1AA2DA6A-7A48-F149-A6B8-3A4BCB0E2486}" type="presParOf" srcId="{DD97F0AD-7AD2-3649-9BEF-DA9720360169}" destId="{09A82304-8CBA-0A46-B43D-9FA0554C84FD}" srcOrd="0" destOrd="0" presId="urn:microsoft.com/office/officeart/2005/8/layout/radial2"/>
    <dgm:cxn modelId="{0F2924C5-49AE-114A-B703-3CBC675F5058}" type="presParOf" srcId="{DD97F0AD-7AD2-3649-9BEF-DA9720360169}" destId="{899D67C9-E92F-B84A-9006-487B743E95B3}" srcOrd="1" destOrd="0" presId="urn:microsoft.com/office/officeart/2005/8/layout/radial2"/>
    <dgm:cxn modelId="{285E5AD1-83AA-2448-ADC6-A5279A34628B}" type="presParOf" srcId="{4B60EDC2-812B-2147-96BF-A89484B18E85}" destId="{23F9FCB4-7E9B-4A46-AFBA-747E124F8725}" srcOrd="5" destOrd="0" presId="urn:microsoft.com/office/officeart/2005/8/layout/radial2"/>
    <dgm:cxn modelId="{7DEA54C3-6130-0841-9AE8-F7470862A586}" type="presParOf" srcId="{4B60EDC2-812B-2147-96BF-A89484B18E85}" destId="{BE12622E-B91C-C247-BD7A-4505BB0E584D}" srcOrd="6" destOrd="0" presId="urn:microsoft.com/office/officeart/2005/8/layout/radial2"/>
    <dgm:cxn modelId="{7D6C4B93-7161-7244-9CF1-E8C30D5230EE}" type="presParOf" srcId="{BE12622E-B91C-C247-BD7A-4505BB0E584D}" destId="{9CD4B111-3F10-C749-81D9-1B42158E8F00}" srcOrd="0" destOrd="0" presId="urn:microsoft.com/office/officeart/2005/8/layout/radial2"/>
    <dgm:cxn modelId="{2BD42F9E-FE8D-E34A-8C0C-8CA47FCD9829}" type="presParOf" srcId="{BE12622E-B91C-C247-BD7A-4505BB0E584D}" destId="{8BD541F9-12DE-CD4E-A2E7-CD11C4739AEA}" srcOrd="1" destOrd="0" presId="urn:microsoft.com/office/officeart/2005/8/layout/radial2"/>
    <dgm:cxn modelId="{6EB1EAF8-2CA0-2F4A-9414-0EE6213C556F}" type="presParOf" srcId="{4B60EDC2-812B-2147-96BF-A89484B18E85}" destId="{23B13EEE-B004-FD48-8273-2454C1929F2A}" srcOrd="7" destOrd="0" presId="urn:microsoft.com/office/officeart/2005/8/layout/radial2"/>
    <dgm:cxn modelId="{76569C69-DC0F-E640-B303-23E5EDC63EA5}" type="presParOf" srcId="{4B60EDC2-812B-2147-96BF-A89484B18E85}" destId="{817603C4-EA04-2B46-B0C2-FE676C94912A}" srcOrd="8" destOrd="0" presId="urn:microsoft.com/office/officeart/2005/8/layout/radial2"/>
    <dgm:cxn modelId="{50485768-D0D0-5247-AA88-36C30CE3FBA7}" type="presParOf" srcId="{817603C4-EA04-2B46-B0C2-FE676C94912A}" destId="{FE33A73B-2235-5C4F-A4AE-DA1E669D91EF}" srcOrd="0" destOrd="0" presId="urn:microsoft.com/office/officeart/2005/8/layout/radial2"/>
    <dgm:cxn modelId="{FEDED394-CB82-7A45-852D-3D1697E1526C}" type="presParOf" srcId="{817603C4-EA04-2B46-B0C2-FE676C94912A}" destId="{E33918B5-A790-204C-A321-5D27E8B932F3}" srcOrd="1" destOrd="0" presId="urn:microsoft.com/office/officeart/2005/8/layout/radial2"/>
    <dgm:cxn modelId="{D87E0373-EDF9-D948-9E96-D63773568076}" type="presParOf" srcId="{4B60EDC2-812B-2147-96BF-A89484B18E85}" destId="{32B50C8A-A591-1647-8BB0-DFFC4B581537}" srcOrd="9" destOrd="0" presId="urn:microsoft.com/office/officeart/2005/8/layout/radial2"/>
    <dgm:cxn modelId="{38493DA2-DABF-1A4D-AF06-AA79E354B38F}" type="presParOf" srcId="{4B60EDC2-812B-2147-96BF-A89484B18E85}" destId="{C5371AA5-2059-1E4B-BC38-A012EBB9DA20}" srcOrd="10" destOrd="0" presId="urn:microsoft.com/office/officeart/2005/8/layout/radial2"/>
    <dgm:cxn modelId="{94FDDBFC-3343-E046-AB7C-01E3CFA6C0F7}" type="presParOf" srcId="{C5371AA5-2059-1E4B-BC38-A012EBB9DA20}" destId="{A39B494C-A03B-7F4D-B75A-319A8FAD672C}" srcOrd="0" destOrd="0" presId="urn:microsoft.com/office/officeart/2005/8/layout/radial2"/>
    <dgm:cxn modelId="{341EB68F-BBCC-2D4E-8E23-B6413C68F8CA}" type="presParOf" srcId="{C5371AA5-2059-1E4B-BC38-A012EBB9DA20}" destId="{415BD55A-054B-AF43-99AE-85F7AB60120A}"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7D94C8-08D6-4B85-A5F9-5D32733D8D70}"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4FDAF78B-FF7C-49A7-AF10-F6E38ECE35DE}">
      <dgm:prSet/>
      <dgm:spPr/>
      <dgm:t>
        <a:bodyPr/>
        <a:lstStyle/>
        <a:p>
          <a:r>
            <a:rPr lang="en-US"/>
            <a:t>BUN</a:t>
          </a:r>
        </a:p>
      </dgm:t>
    </dgm:pt>
    <dgm:pt modelId="{290FC02F-F597-4CA6-8C7F-122AB4B92D89}" type="parTrans" cxnId="{445A11F1-9053-4A70-B805-2C54378606C6}">
      <dgm:prSet/>
      <dgm:spPr/>
      <dgm:t>
        <a:bodyPr/>
        <a:lstStyle/>
        <a:p>
          <a:endParaRPr lang="en-US"/>
        </a:p>
      </dgm:t>
    </dgm:pt>
    <dgm:pt modelId="{A402F346-41CF-45C4-8F8C-D554B0D10C0D}" type="sibTrans" cxnId="{445A11F1-9053-4A70-B805-2C54378606C6}">
      <dgm:prSet/>
      <dgm:spPr/>
      <dgm:t>
        <a:bodyPr/>
        <a:lstStyle/>
        <a:p>
          <a:endParaRPr lang="en-US"/>
        </a:p>
      </dgm:t>
    </dgm:pt>
    <dgm:pt modelId="{4D8BC1DE-7285-49E3-8021-FF8266B211CE}">
      <dgm:prSet/>
      <dgm:spPr/>
      <dgm:t>
        <a:bodyPr/>
        <a:lstStyle/>
        <a:p>
          <a:r>
            <a:rPr lang="en-US"/>
            <a:t>Creatinine</a:t>
          </a:r>
        </a:p>
      </dgm:t>
    </dgm:pt>
    <dgm:pt modelId="{0090CCD8-B820-43D9-8BD8-D7BB4340ECF3}" type="parTrans" cxnId="{EB57856F-525A-45FC-AEF7-055E3DAB28D5}">
      <dgm:prSet/>
      <dgm:spPr/>
      <dgm:t>
        <a:bodyPr/>
        <a:lstStyle/>
        <a:p>
          <a:endParaRPr lang="en-US"/>
        </a:p>
      </dgm:t>
    </dgm:pt>
    <dgm:pt modelId="{ACF36222-0E91-49C4-A2E2-BC3CFFAA15D0}" type="sibTrans" cxnId="{EB57856F-525A-45FC-AEF7-055E3DAB28D5}">
      <dgm:prSet/>
      <dgm:spPr/>
      <dgm:t>
        <a:bodyPr/>
        <a:lstStyle/>
        <a:p>
          <a:endParaRPr lang="en-US"/>
        </a:p>
      </dgm:t>
    </dgm:pt>
    <dgm:pt modelId="{805A9B24-B2AF-40F1-920B-001DC5AC907A}">
      <dgm:prSet/>
      <dgm:spPr/>
      <dgm:t>
        <a:bodyPr/>
        <a:lstStyle/>
        <a:p>
          <a:r>
            <a:rPr lang="en-US"/>
            <a:t>Calcium</a:t>
          </a:r>
        </a:p>
      </dgm:t>
    </dgm:pt>
    <dgm:pt modelId="{1E5E7C31-28A5-4B72-87C3-E2D32A8B6308}" type="parTrans" cxnId="{C324CA91-C71F-4B24-820F-3153E136B5FB}">
      <dgm:prSet/>
      <dgm:spPr/>
      <dgm:t>
        <a:bodyPr/>
        <a:lstStyle/>
        <a:p>
          <a:endParaRPr lang="en-US"/>
        </a:p>
      </dgm:t>
    </dgm:pt>
    <dgm:pt modelId="{D375076E-6640-438C-8A10-217BFD4F4966}" type="sibTrans" cxnId="{C324CA91-C71F-4B24-820F-3153E136B5FB}">
      <dgm:prSet/>
      <dgm:spPr/>
      <dgm:t>
        <a:bodyPr/>
        <a:lstStyle/>
        <a:p>
          <a:endParaRPr lang="en-US"/>
        </a:p>
      </dgm:t>
    </dgm:pt>
    <dgm:pt modelId="{A14F7267-055B-4C82-BA38-6CF53D8CA7AB}">
      <dgm:prSet/>
      <dgm:spPr/>
      <dgm:t>
        <a:bodyPr/>
        <a:lstStyle/>
        <a:p>
          <a:r>
            <a:rPr lang="en-US"/>
            <a:t>Phosphorus</a:t>
          </a:r>
        </a:p>
      </dgm:t>
    </dgm:pt>
    <dgm:pt modelId="{98DCAC75-8456-4942-B907-8DF87DBACB1C}" type="parTrans" cxnId="{AB561818-B92D-4806-9A6C-2568F07BBC39}">
      <dgm:prSet/>
      <dgm:spPr/>
      <dgm:t>
        <a:bodyPr/>
        <a:lstStyle/>
        <a:p>
          <a:endParaRPr lang="en-US"/>
        </a:p>
      </dgm:t>
    </dgm:pt>
    <dgm:pt modelId="{713D0084-F2D4-448E-9146-BA344CEE42F1}" type="sibTrans" cxnId="{AB561818-B92D-4806-9A6C-2568F07BBC39}">
      <dgm:prSet/>
      <dgm:spPr/>
      <dgm:t>
        <a:bodyPr/>
        <a:lstStyle/>
        <a:p>
          <a:endParaRPr lang="en-US"/>
        </a:p>
      </dgm:t>
    </dgm:pt>
    <dgm:pt modelId="{6F329B77-4638-41FE-B29B-2965ACF80478}">
      <dgm:prSet/>
      <dgm:spPr/>
      <dgm:t>
        <a:bodyPr/>
        <a:lstStyle/>
        <a:p>
          <a:r>
            <a:rPr lang="en-US"/>
            <a:t>Bicarbonate</a:t>
          </a:r>
        </a:p>
      </dgm:t>
    </dgm:pt>
    <dgm:pt modelId="{23212AA9-F2B1-47C9-8E7B-3B22F1476E90}" type="parTrans" cxnId="{7B8D61FA-8E63-4A8E-B4CF-B246AD5E0AC4}">
      <dgm:prSet/>
      <dgm:spPr/>
      <dgm:t>
        <a:bodyPr/>
        <a:lstStyle/>
        <a:p>
          <a:endParaRPr lang="en-US"/>
        </a:p>
      </dgm:t>
    </dgm:pt>
    <dgm:pt modelId="{845843C2-8196-45DF-B2EB-FB14AE562A87}" type="sibTrans" cxnId="{7B8D61FA-8E63-4A8E-B4CF-B246AD5E0AC4}">
      <dgm:prSet/>
      <dgm:spPr/>
      <dgm:t>
        <a:bodyPr/>
        <a:lstStyle/>
        <a:p>
          <a:endParaRPr lang="en-US"/>
        </a:p>
      </dgm:t>
    </dgm:pt>
    <dgm:pt modelId="{562ADED6-60BA-4556-8061-A4CA9B2F00D7}">
      <dgm:prSet/>
      <dgm:spPr/>
      <dgm:t>
        <a:bodyPr/>
        <a:lstStyle/>
        <a:p>
          <a:r>
            <a:rPr lang="en-US"/>
            <a:t>Serum Electrolytes</a:t>
          </a:r>
        </a:p>
      </dgm:t>
    </dgm:pt>
    <dgm:pt modelId="{A04F2327-2375-460B-B02B-6CE39109C795}" type="parTrans" cxnId="{04638DAC-CD75-4FE4-A1CE-D3F93A6C59E2}">
      <dgm:prSet/>
      <dgm:spPr/>
      <dgm:t>
        <a:bodyPr/>
        <a:lstStyle/>
        <a:p>
          <a:endParaRPr lang="en-US"/>
        </a:p>
      </dgm:t>
    </dgm:pt>
    <dgm:pt modelId="{5879E3AA-7BE6-45D2-879E-3DDD1EE10737}" type="sibTrans" cxnId="{04638DAC-CD75-4FE4-A1CE-D3F93A6C59E2}">
      <dgm:prSet/>
      <dgm:spPr/>
      <dgm:t>
        <a:bodyPr/>
        <a:lstStyle/>
        <a:p>
          <a:endParaRPr lang="en-US"/>
        </a:p>
      </dgm:t>
    </dgm:pt>
    <dgm:pt modelId="{215E27D0-A1C9-4394-A6D8-601250A7A883}" type="pres">
      <dgm:prSet presAssocID="{B87D94C8-08D6-4B85-A5F9-5D32733D8D70}" presName="root" presStyleCnt="0">
        <dgm:presLayoutVars>
          <dgm:dir/>
          <dgm:resizeHandles val="exact"/>
        </dgm:presLayoutVars>
      </dgm:prSet>
      <dgm:spPr/>
    </dgm:pt>
    <dgm:pt modelId="{995F59C2-CC0F-4BDD-8B7E-3D6572FBF9BA}" type="pres">
      <dgm:prSet presAssocID="{4FDAF78B-FF7C-49A7-AF10-F6E38ECE35DE}" presName="compNode" presStyleCnt="0"/>
      <dgm:spPr/>
    </dgm:pt>
    <dgm:pt modelId="{CCF7B3DF-84C5-4530-A8DA-D13F5B1783FF}" type="pres">
      <dgm:prSet presAssocID="{4FDAF78B-FF7C-49A7-AF10-F6E38ECE35DE}" presName="bgRect" presStyleLbl="bgShp" presStyleIdx="0" presStyleCnt="6"/>
      <dgm:spPr/>
    </dgm:pt>
    <dgm:pt modelId="{BD2FB740-9CD3-46BF-8B52-B384F3F53801}" type="pres">
      <dgm:prSet presAssocID="{4FDAF78B-FF7C-49A7-AF10-F6E38ECE35D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t Dog"/>
        </a:ext>
      </dgm:extLst>
    </dgm:pt>
    <dgm:pt modelId="{A0FC8E55-D13A-4665-80C4-3B79F4463024}" type="pres">
      <dgm:prSet presAssocID="{4FDAF78B-FF7C-49A7-AF10-F6E38ECE35DE}" presName="spaceRect" presStyleCnt="0"/>
      <dgm:spPr/>
    </dgm:pt>
    <dgm:pt modelId="{2BFFEAF6-087E-4AB9-B099-6B7D5414BA8B}" type="pres">
      <dgm:prSet presAssocID="{4FDAF78B-FF7C-49A7-AF10-F6E38ECE35DE}" presName="parTx" presStyleLbl="revTx" presStyleIdx="0" presStyleCnt="6">
        <dgm:presLayoutVars>
          <dgm:chMax val="0"/>
          <dgm:chPref val="0"/>
        </dgm:presLayoutVars>
      </dgm:prSet>
      <dgm:spPr/>
    </dgm:pt>
    <dgm:pt modelId="{8B0FC9BD-74B5-4B9F-A2B0-6BCE36AE8A55}" type="pres">
      <dgm:prSet presAssocID="{A402F346-41CF-45C4-8F8C-D554B0D10C0D}" presName="sibTrans" presStyleCnt="0"/>
      <dgm:spPr/>
    </dgm:pt>
    <dgm:pt modelId="{E33D1ECB-1491-4836-83CC-18DB0969DD35}" type="pres">
      <dgm:prSet presAssocID="{4D8BC1DE-7285-49E3-8021-FF8266B211CE}" presName="compNode" presStyleCnt="0"/>
      <dgm:spPr/>
    </dgm:pt>
    <dgm:pt modelId="{B20B8755-1B5F-4599-9155-265912D6ED40}" type="pres">
      <dgm:prSet presAssocID="{4D8BC1DE-7285-49E3-8021-FF8266B211CE}" presName="bgRect" presStyleLbl="bgShp" presStyleIdx="1" presStyleCnt="6"/>
      <dgm:spPr/>
    </dgm:pt>
    <dgm:pt modelId="{CFC7C4A9-9D8A-45F2-9BB7-A76571C16A69}" type="pres">
      <dgm:prSet presAssocID="{4D8BC1DE-7285-49E3-8021-FF8266B211C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ick"/>
        </a:ext>
      </dgm:extLst>
    </dgm:pt>
    <dgm:pt modelId="{D8E21E41-C002-44F6-BFF0-55F9744024AF}" type="pres">
      <dgm:prSet presAssocID="{4D8BC1DE-7285-49E3-8021-FF8266B211CE}" presName="spaceRect" presStyleCnt="0"/>
      <dgm:spPr/>
    </dgm:pt>
    <dgm:pt modelId="{D4D32DCC-A5BA-48F4-B95A-5E4DA702A2B9}" type="pres">
      <dgm:prSet presAssocID="{4D8BC1DE-7285-49E3-8021-FF8266B211CE}" presName="parTx" presStyleLbl="revTx" presStyleIdx="1" presStyleCnt="6">
        <dgm:presLayoutVars>
          <dgm:chMax val="0"/>
          <dgm:chPref val="0"/>
        </dgm:presLayoutVars>
      </dgm:prSet>
      <dgm:spPr/>
    </dgm:pt>
    <dgm:pt modelId="{9EB84A5B-FE6A-4EA8-B646-97D9F993F2A3}" type="pres">
      <dgm:prSet presAssocID="{ACF36222-0E91-49C4-A2E2-BC3CFFAA15D0}" presName="sibTrans" presStyleCnt="0"/>
      <dgm:spPr/>
    </dgm:pt>
    <dgm:pt modelId="{8429DD47-5B6C-4779-81C2-E48F1973E34A}" type="pres">
      <dgm:prSet presAssocID="{805A9B24-B2AF-40F1-920B-001DC5AC907A}" presName="compNode" presStyleCnt="0"/>
      <dgm:spPr/>
    </dgm:pt>
    <dgm:pt modelId="{852A8D5B-9B24-4C09-9FA1-F71C1311BC72}" type="pres">
      <dgm:prSet presAssocID="{805A9B24-B2AF-40F1-920B-001DC5AC907A}" presName="bgRect" presStyleLbl="bgShp" presStyleIdx="2" presStyleCnt="6"/>
      <dgm:spPr/>
    </dgm:pt>
    <dgm:pt modelId="{4BE14DCA-679E-4520-AA15-EC315865AD64}" type="pres">
      <dgm:prSet presAssocID="{805A9B24-B2AF-40F1-920B-001DC5AC907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ne"/>
        </a:ext>
      </dgm:extLst>
    </dgm:pt>
    <dgm:pt modelId="{554201C8-E8A6-4741-BB98-C73B4E8535C2}" type="pres">
      <dgm:prSet presAssocID="{805A9B24-B2AF-40F1-920B-001DC5AC907A}" presName="spaceRect" presStyleCnt="0"/>
      <dgm:spPr/>
    </dgm:pt>
    <dgm:pt modelId="{120096B3-52E8-49D0-9A26-2B1B8B7078CD}" type="pres">
      <dgm:prSet presAssocID="{805A9B24-B2AF-40F1-920B-001DC5AC907A}" presName="parTx" presStyleLbl="revTx" presStyleIdx="2" presStyleCnt="6">
        <dgm:presLayoutVars>
          <dgm:chMax val="0"/>
          <dgm:chPref val="0"/>
        </dgm:presLayoutVars>
      </dgm:prSet>
      <dgm:spPr/>
    </dgm:pt>
    <dgm:pt modelId="{1F31F1D4-2167-458F-943B-8E103D3BD127}" type="pres">
      <dgm:prSet presAssocID="{D375076E-6640-438C-8A10-217BFD4F4966}" presName="sibTrans" presStyleCnt="0"/>
      <dgm:spPr/>
    </dgm:pt>
    <dgm:pt modelId="{E783A5A3-00E6-4124-ABA5-A36B4200933A}" type="pres">
      <dgm:prSet presAssocID="{A14F7267-055B-4C82-BA38-6CF53D8CA7AB}" presName="compNode" presStyleCnt="0"/>
      <dgm:spPr/>
    </dgm:pt>
    <dgm:pt modelId="{A9E2DBFB-F376-434A-8BE7-7FD2FEEFC3F2}" type="pres">
      <dgm:prSet presAssocID="{A14F7267-055B-4C82-BA38-6CF53D8CA7AB}" presName="bgRect" presStyleLbl="bgShp" presStyleIdx="3" presStyleCnt="6"/>
      <dgm:spPr/>
    </dgm:pt>
    <dgm:pt modelId="{B1400D04-A7D2-4813-97DB-DDAB12C788CA}" type="pres">
      <dgm:prSet presAssocID="{A14F7267-055B-4C82-BA38-6CF53D8CA7A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eaker"/>
        </a:ext>
      </dgm:extLst>
    </dgm:pt>
    <dgm:pt modelId="{73237C5A-2DE5-4FCA-8BC9-DA02CE82C075}" type="pres">
      <dgm:prSet presAssocID="{A14F7267-055B-4C82-BA38-6CF53D8CA7AB}" presName="spaceRect" presStyleCnt="0"/>
      <dgm:spPr/>
    </dgm:pt>
    <dgm:pt modelId="{E32687AF-CD81-4868-84F3-CFAEE133F8BE}" type="pres">
      <dgm:prSet presAssocID="{A14F7267-055B-4C82-BA38-6CF53D8CA7AB}" presName="parTx" presStyleLbl="revTx" presStyleIdx="3" presStyleCnt="6">
        <dgm:presLayoutVars>
          <dgm:chMax val="0"/>
          <dgm:chPref val="0"/>
        </dgm:presLayoutVars>
      </dgm:prSet>
      <dgm:spPr/>
    </dgm:pt>
    <dgm:pt modelId="{8F6F7FCA-475B-405B-A3A8-8C46BE25C05E}" type="pres">
      <dgm:prSet presAssocID="{713D0084-F2D4-448E-9146-BA344CEE42F1}" presName="sibTrans" presStyleCnt="0"/>
      <dgm:spPr/>
    </dgm:pt>
    <dgm:pt modelId="{614D351E-6684-480A-8AF9-AF160E693195}" type="pres">
      <dgm:prSet presAssocID="{6F329B77-4638-41FE-B29B-2965ACF80478}" presName="compNode" presStyleCnt="0"/>
      <dgm:spPr/>
    </dgm:pt>
    <dgm:pt modelId="{D2DCFDAF-E823-4B84-A537-51859BE0DB91}" type="pres">
      <dgm:prSet presAssocID="{6F329B77-4638-41FE-B29B-2965ACF80478}" presName="bgRect" presStyleLbl="bgShp" presStyleIdx="4" presStyleCnt="6"/>
      <dgm:spPr/>
    </dgm:pt>
    <dgm:pt modelId="{07E0D97D-96BA-4D85-BC4D-59249B65BBBB}" type="pres">
      <dgm:prSet presAssocID="{6F329B77-4638-41FE-B29B-2965ACF8047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lask"/>
        </a:ext>
      </dgm:extLst>
    </dgm:pt>
    <dgm:pt modelId="{B2457735-4A14-4B8C-A403-A5CF5DFF42CD}" type="pres">
      <dgm:prSet presAssocID="{6F329B77-4638-41FE-B29B-2965ACF80478}" presName="spaceRect" presStyleCnt="0"/>
      <dgm:spPr/>
    </dgm:pt>
    <dgm:pt modelId="{AB183A3D-E8CE-4002-B05B-400D7B299AF7}" type="pres">
      <dgm:prSet presAssocID="{6F329B77-4638-41FE-B29B-2965ACF80478}" presName="parTx" presStyleLbl="revTx" presStyleIdx="4" presStyleCnt="6">
        <dgm:presLayoutVars>
          <dgm:chMax val="0"/>
          <dgm:chPref val="0"/>
        </dgm:presLayoutVars>
      </dgm:prSet>
      <dgm:spPr/>
    </dgm:pt>
    <dgm:pt modelId="{FC632290-E94D-48B5-8027-7CF06E7F0BF8}" type="pres">
      <dgm:prSet presAssocID="{845843C2-8196-45DF-B2EB-FB14AE562A87}" presName="sibTrans" presStyleCnt="0"/>
      <dgm:spPr/>
    </dgm:pt>
    <dgm:pt modelId="{C91D0AC2-569C-4D3A-8093-0F49D41816B4}" type="pres">
      <dgm:prSet presAssocID="{562ADED6-60BA-4556-8061-A4CA9B2F00D7}" presName="compNode" presStyleCnt="0"/>
      <dgm:spPr/>
    </dgm:pt>
    <dgm:pt modelId="{B26E416E-02EF-4B9B-817D-A998B4A0A755}" type="pres">
      <dgm:prSet presAssocID="{562ADED6-60BA-4556-8061-A4CA9B2F00D7}" presName="bgRect" presStyleLbl="bgShp" presStyleIdx="5" presStyleCnt="6"/>
      <dgm:spPr/>
    </dgm:pt>
    <dgm:pt modelId="{867D3193-BCD7-46B9-8335-FA7B35484496}" type="pres">
      <dgm:prSet presAssocID="{562ADED6-60BA-4556-8061-A4CA9B2F00D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IV"/>
        </a:ext>
      </dgm:extLst>
    </dgm:pt>
    <dgm:pt modelId="{A03D09BE-4A1F-4D3C-9989-2D98E785ADE1}" type="pres">
      <dgm:prSet presAssocID="{562ADED6-60BA-4556-8061-A4CA9B2F00D7}" presName="spaceRect" presStyleCnt="0"/>
      <dgm:spPr/>
    </dgm:pt>
    <dgm:pt modelId="{73AE95F6-27D4-48BA-972E-46F812452D62}" type="pres">
      <dgm:prSet presAssocID="{562ADED6-60BA-4556-8061-A4CA9B2F00D7}" presName="parTx" presStyleLbl="revTx" presStyleIdx="5" presStyleCnt="6">
        <dgm:presLayoutVars>
          <dgm:chMax val="0"/>
          <dgm:chPref val="0"/>
        </dgm:presLayoutVars>
      </dgm:prSet>
      <dgm:spPr/>
    </dgm:pt>
  </dgm:ptLst>
  <dgm:cxnLst>
    <dgm:cxn modelId="{AB561818-B92D-4806-9A6C-2568F07BBC39}" srcId="{B87D94C8-08D6-4B85-A5F9-5D32733D8D70}" destId="{A14F7267-055B-4C82-BA38-6CF53D8CA7AB}" srcOrd="3" destOrd="0" parTransId="{98DCAC75-8456-4942-B907-8DF87DBACB1C}" sibTransId="{713D0084-F2D4-448E-9146-BA344CEE42F1}"/>
    <dgm:cxn modelId="{7F192B20-BAC0-40A2-B289-29A21403A427}" type="presOf" srcId="{4FDAF78B-FF7C-49A7-AF10-F6E38ECE35DE}" destId="{2BFFEAF6-087E-4AB9-B099-6B7D5414BA8B}" srcOrd="0" destOrd="0" presId="urn:microsoft.com/office/officeart/2018/2/layout/IconVerticalSolidList"/>
    <dgm:cxn modelId="{28B61E55-5CBC-4C1D-9F88-2FCF643C68F5}" type="presOf" srcId="{4D8BC1DE-7285-49E3-8021-FF8266B211CE}" destId="{D4D32DCC-A5BA-48F4-B95A-5E4DA702A2B9}" srcOrd="0" destOrd="0" presId="urn:microsoft.com/office/officeart/2018/2/layout/IconVerticalSolidList"/>
    <dgm:cxn modelId="{EB57856F-525A-45FC-AEF7-055E3DAB28D5}" srcId="{B87D94C8-08D6-4B85-A5F9-5D32733D8D70}" destId="{4D8BC1DE-7285-49E3-8021-FF8266B211CE}" srcOrd="1" destOrd="0" parTransId="{0090CCD8-B820-43D9-8BD8-D7BB4340ECF3}" sibTransId="{ACF36222-0E91-49C4-A2E2-BC3CFFAA15D0}"/>
    <dgm:cxn modelId="{8908B78D-E795-42D8-9399-65470A9523A4}" type="presOf" srcId="{B87D94C8-08D6-4B85-A5F9-5D32733D8D70}" destId="{215E27D0-A1C9-4394-A6D8-601250A7A883}" srcOrd="0" destOrd="0" presId="urn:microsoft.com/office/officeart/2018/2/layout/IconVerticalSolidList"/>
    <dgm:cxn modelId="{C324CA91-C71F-4B24-820F-3153E136B5FB}" srcId="{B87D94C8-08D6-4B85-A5F9-5D32733D8D70}" destId="{805A9B24-B2AF-40F1-920B-001DC5AC907A}" srcOrd="2" destOrd="0" parTransId="{1E5E7C31-28A5-4B72-87C3-E2D32A8B6308}" sibTransId="{D375076E-6640-438C-8A10-217BFD4F4966}"/>
    <dgm:cxn modelId="{04638DAC-CD75-4FE4-A1CE-D3F93A6C59E2}" srcId="{B87D94C8-08D6-4B85-A5F9-5D32733D8D70}" destId="{562ADED6-60BA-4556-8061-A4CA9B2F00D7}" srcOrd="5" destOrd="0" parTransId="{A04F2327-2375-460B-B02B-6CE39109C795}" sibTransId="{5879E3AA-7BE6-45D2-879E-3DDD1EE10737}"/>
    <dgm:cxn modelId="{BE2F3DB7-D6B7-4DBB-9209-A413289028CD}" type="presOf" srcId="{A14F7267-055B-4C82-BA38-6CF53D8CA7AB}" destId="{E32687AF-CD81-4868-84F3-CFAEE133F8BE}" srcOrd="0" destOrd="0" presId="urn:microsoft.com/office/officeart/2018/2/layout/IconVerticalSolidList"/>
    <dgm:cxn modelId="{9052EBBF-E4B9-4212-9E57-1A9D79E30DA7}" type="presOf" srcId="{6F329B77-4638-41FE-B29B-2965ACF80478}" destId="{AB183A3D-E8CE-4002-B05B-400D7B299AF7}" srcOrd="0" destOrd="0" presId="urn:microsoft.com/office/officeart/2018/2/layout/IconVerticalSolidList"/>
    <dgm:cxn modelId="{445A11F1-9053-4A70-B805-2C54378606C6}" srcId="{B87D94C8-08D6-4B85-A5F9-5D32733D8D70}" destId="{4FDAF78B-FF7C-49A7-AF10-F6E38ECE35DE}" srcOrd="0" destOrd="0" parTransId="{290FC02F-F597-4CA6-8C7F-122AB4B92D89}" sibTransId="{A402F346-41CF-45C4-8F8C-D554B0D10C0D}"/>
    <dgm:cxn modelId="{C3390FF4-1F67-40CB-8D31-7F16C890F4C0}" type="presOf" srcId="{805A9B24-B2AF-40F1-920B-001DC5AC907A}" destId="{120096B3-52E8-49D0-9A26-2B1B8B7078CD}" srcOrd="0" destOrd="0" presId="urn:microsoft.com/office/officeart/2018/2/layout/IconVerticalSolidList"/>
    <dgm:cxn modelId="{7B8D61FA-8E63-4A8E-B4CF-B246AD5E0AC4}" srcId="{B87D94C8-08D6-4B85-A5F9-5D32733D8D70}" destId="{6F329B77-4638-41FE-B29B-2965ACF80478}" srcOrd="4" destOrd="0" parTransId="{23212AA9-F2B1-47C9-8E7B-3B22F1476E90}" sibTransId="{845843C2-8196-45DF-B2EB-FB14AE562A87}"/>
    <dgm:cxn modelId="{CDD142FE-40B6-439A-94AE-B8BF3504ACB8}" type="presOf" srcId="{562ADED6-60BA-4556-8061-A4CA9B2F00D7}" destId="{73AE95F6-27D4-48BA-972E-46F812452D62}" srcOrd="0" destOrd="0" presId="urn:microsoft.com/office/officeart/2018/2/layout/IconVerticalSolidList"/>
    <dgm:cxn modelId="{A3F1F80C-8E7A-4168-B91A-92AA8184C97F}" type="presParOf" srcId="{215E27D0-A1C9-4394-A6D8-601250A7A883}" destId="{995F59C2-CC0F-4BDD-8B7E-3D6572FBF9BA}" srcOrd="0" destOrd="0" presId="urn:microsoft.com/office/officeart/2018/2/layout/IconVerticalSolidList"/>
    <dgm:cxn modelId="{6CC82072-448B-4547-A028-4833F276EAE7}" type="presParOf" srcId="{995F59C2-CC0F-4BDD-8B7E-3D6572FBF9BA}" destId="{CCF7B3DF-84C5-4530-A8DA-D13F5B1783FF}" srcOrd="0" destOrd="0" presId="urn:microsoft.com/office/officeart/2018/2/layout/IconVerticalSolidList"/>
    <dgm:cxn modelId="{7C40BBCB-8DE9-41CC-8712-34317BE5EE1E}" type="presParOf" srcId="{995F59C2-CC0F-4BDD-8B7E-3D6572FBF9BA}" destId="{BD2FB740-9CD3-46BF-8B52-B384F3F53801}" srcOrd="1" destOrd="0" presId="urn:microsoft.com/office/officeart/2018/2/layout/IconVerticalSolidList"/>
    <dgm:cxn modelId="{CCE61368-A257-41B7-A352-6879AE3F5CA5}" type="presParOf" srcId="{995F59C2-CC0F-4BDD-8B7E-3D6572FBF9BA}" destId="{A0FC8E55-D13A-4665-80C4-3B79F4463024}" srcOrd="2" destOrd="0" presId="urn:microsoft.com/office/officeart/2018/2/layout/IconVerticalSolidList"/>
    <dgm:cxn modelId="{1AE9BB80-D4CC-4A7A-B838-9718DABDCFAC}" type="presParOf" srcId="{995F59C2-CC0F-4BDD-8B7E-3D6572FBF9BA}" destId="{2BFFEAF6-087E-4AB9-B099-6B7D5414BA8B}" srcOrd="3" destOrd="0" presId="urn:microsoft.com/office/officeart/2018/2/layout/IconVerticalSolidList"/>
    <dgm:cxn modelId="{BE63C1A8-CFBC-4BBE-A4F6-E2C8C32DA903}" type="presParOf" srcId="{215E27D0-A1C9-4394-A6D8-601250A7A883}" destId="{8B0FC9BD-74B5-4B9F-A2B0-6BCE36AE8A55}" srcOrd="1" destOrd="0" presId="urn:microsoft.com/office/officeart/2018/2/layout/IconVerticalSolidList"/>
    <dgm:cxn modelId="{035415F8-76A7-4822-A447-D4291BF7BAF5}" type="presParOf" srcId="{215E27D0-A1C9-4394-A6D8-601250A7A883}" destId="{E33D1ECB-1491-4836-83CC-18DB0969DD35}" srcOrd="2" destOrd="0" presId="urn:microsoft.com/office/officeart/2018/2/layout/IconVerticalSolidList"/>
    <dgm:cxn modelId="{71516FBF-897F-48BB-B5A9-F640E0DDB00E}" type="presParOf" srcId="{E33D1ECB-1491-4836-83CC-18DB0969DD35}" destId="{B20B8755-1B5F-4599-9155-265912D6ED40}" srcOrd="0" destOrd="0" presId="urn:microsoft.com/office/officeart/2018/2/layout/IconVerticalSolidList"/>
    <dgm:cxn modelId="{D9520241-D2DD-496C-85EA-DA3A59BE0D3A}" type="presParOf" srcId="{E33D1ECB-1491-4836-83CC-18DB0969DD35}" destId="{CFC7C4A9-9D8A-45F2-9BB7-A76571C16A69}" srcOrd="1" destOrd="0" presId="urn:microsoft.com/office/officeart/2018/2/layout/IconVerticalSolidList"/>
    <dgm:cxn modelId="{A03DBE04-C5AF-44E5-87EA-09445AC988E1}" type="presParOf" srcId="{E33D1ECB-1491-4836-83CC-18DB0969DD35}" destId="{D8E21E41-C002-44F6-BFF0-55F9744024AF}" srcOrd="2" destOrd="0" presId="urn:microsoft.com/office/officeart/2018/2/layout/IconVerticalSolidList"/>
    <dgm:cxn modelId="{46AD6D74-C192-4E94-9CB1-2BB736D905F7}" type="presParOf" srcId="{E33D1ECB-1491-4836-83CC-18DB0969DD35}" destId="{D4D32DCC-A5BA-48F4-B95A-5E4DA702A2B9}" srcOrd="3" destOrd="0" presId="urn:microsoft.com/office/officeart/2018/2/layout/IconVerticalSolidList"/>
    <dgm:cxn modelId="{2CFAAED2-6C7D-46B9-B56A-77575A948045}" type="presParOf" srcId="{215E27D0-A1C9-4394-A6D8-601250A7A883}" destId="{9EB84A5B-FE6A-4EA8-B646-97D9F993F2A3}" srcOrd="3" destOrd="0" presId="urn:microsoft.com/office/officeart/2018/2/layout/IconVerticalSolidList"/>
    <dgm:cxn modelId="{BB91946B-D628-48C7-8A33-4DF8A5E5AA15}" type="presParOf" srcId="{215E27D0-A1C9-4394-A6D8-601250A7A883}" destId="{8429DD47-5B6C-4779-81C2-E48F1973E34A}" srcOrd="4" destOrd="0" presId="urn:microsoft.com/office/officeart/2018/2/layout/IconVerticalSolidList"/>
    <dgm:cxn modelId="{44FDDBC1-DBB9-47EC-875C-61B989D68089}" type="presParOf" srcId="{8429DD47-5B6C-4779-81C2-E48F1973E34A}" destId="{852A8D5B-9B24-4C09-9FA1-F71C1311BC72}" srcOrd="0" destOrd="0" presId="urn:microsoft.com/office/officeart/2018/2/layout/IconVerticalSolidList"/>
    <dgm:cxn modelId="{A7C76153-3E30-4B22-93F4-136D087F1F5E}" type="presParOf" srcId="{8429DD47-5B6C-4779-81C2-E48F1973E34A}" destId="{4BE14DCA-679E-4520-AA15-EC315865AD64}" srcOrd="1" destOrd="0" presId="urn:microsoft.com/office/officeart/2018/2/layout/IconVerticalSolidList"/>
    <dgm:cxn modelId="{F3252E6D-420F-4325-AFA5-5A50D923FAC2}" type="presParOf" srcId="{8429DD47-5B6C-4779-81C2-E48F1973E34A}" destId="{554201C8-E8A6-4741-BB98-C73B4E8535C2}" srcOrd="2" destOrd="0" presId="urn:microsoft.com/office/officeart/2018/2/layout/IconVerticalSolidList"/>
    <dgm:cxn modelId="{2014D5CA-FDFB-4ACB-8D90-4CE9D743CB1B}" type="presParOf" srcId="{8429DD47-5B6C-4779-81C2-E48F1973E34A}" destId="{120096B3-52E8-49D0-9A26-2B1B8B7078CD}" srcOrd="3" destOrd="0" presId="urn:microsoft.com/office/officeart/2018/2/layout/IconVerticalSolidList"/>
    <dgm:cxn modelId="{C52CA7C3-B239-421B-B8EC-BB556E9DF9AE}" type="presParOf" srcId="{215E27D0-A1C9-4394-A6D8-601250A7A883}" destId="{1F31F1D4-2167-458F-943B-8E103D3BD127}" srcOrd="5" destOrd="0" presId="urn:microsoft.com/office/officeart/2018/2/layout/IconVerticalSolidList"/>
    <dgm:cxn modelId="{0003C208-FB47-43F9-A3E3-B0244AFB7F0A}" type="presParOf" srcId="{215E27D0-A1C9-4394-A6D8-601250A7A883}" destId="{E783A5A3-00E6-4124-ABA5-A36B4200933A}" srcOrd="6" destOrd="0" presId="urn:microsoft.com/office/officeart/2018/2/layout/IconVerticalSolidList"/>
    <dgm:cxn modelId="{E2C7F78C-C013-4712-AB17-C9730F3D52C4}" type="presParOf" srcId="{E783A5A3-00E6-4124-ABA5-A36B4200933A}" destId="{A9E2DBFB-F376-434A-8BE7-7FD2FEEFC3F2}" srcOrd="0" destOrd="0" presId="urn:microsoft.com/office/officeart/2018/2/layout/IconVerticalSolidList"/>
    <dgm:cxn modelId="{42C68814-1360-44F8-A317-D705E3674745}" type="presParOf" srcId="{E783A5A3-00E6-4124-ABA5-A36B4200933A}" destId="{B1400D04-A7D2-4813-97DB-DDAB12C788CA}" srcOrd="1" destOrd="0" presId="urn:microsoft.com/office/officeart/2018/2/layout/IconVerticalSolidList"/>
    <dgm:cxn modelId="{8BD41742-2F0F-403C-8575-80C9A0E01730}" type="presParOf" srcId="{E783A5A3-00E6-4124-ABA5-A36B4200933A}" destId="{73237C5A-2DE5-4FCA-8BC9-DA02CE82C075}" srcOrd="2" destOrd="0" presId="urn:microsoft.com/office/officeart/2018/2/layout/IconVerticalSolidList"/>
    <dgm:cxn modelId="{D70A1F41-DD33-4B56-973F-2D3E70C70DB2}" type="presParOf" srcId="{E783A5A3-00E6-4124-ABA5-A36B4200933A}" destId="{E32687AF-CD81-4868-84F3-CFAEE133F8BE}" srcOrd="3" destOrd="0" presId="urn:microsoft.com/office/officeart/2018/2/layout/IconVerticalSolidList"/>
    <dgm:cxn modelId="{B7A517A4-8A7E-4659-861C-5B0BA1C8A38D}" type="presParOf" srcId="{215E27D0-A1C9-4394-A6D8-601250A7A883}" destId="{8F6F7FCA-475B-405B-A3A8-8C46BE25C05E}" srcOrd="7" destOrd="0" presId="urn:microsoft.com/office/officeart/2018/2/layout/IconVerticalSolidList"/>
    <dgm:cxn modelId="{DC3D1F9F-2F88-4B87-9575-346AFB8BDE54}" type="presParOf" srcId="{215E27D0-A1C9-4394-A6D8-601250A7A883}" destId="{614D351E-6684-480A-8AF9-AF160E693195}" srcOrd="8" destOrd="0" presId="urn:microsoft.com/office/officeart/2018/2/layout/IconVerticalSolidList"/>
    <dgm:cxn modelId="{B0AF462E-0014-4CB1-89B4-BE8423A5E0A7}" type="presParOf" srcId="{614D351E-6684-480A-8AF9-AF160E693195}" destId="{D2DCFDAF-E823-4B84-A537-51859BE0DB91}" srcOrd="0" destOrd="0" presId="urn:microsoft.com/office/officeart/2018/2/layout/IconVerticalSolidList"/>
    <dgm:cxn modelId="{08747F43-60D0-46D7-B044-25E5EC778328}" type="presParOf" srcId="{614D351E-6684-480A-8AF9-AF160E693195}" destId="{07E0D97D-96BA-4D85-BC4D-59249B65BBBB}" srcOrd="1" destOrd="0" presId="urn:microsoft.com/office/officeart/2018/2/layout/IconVerticalSolidList"/>
    <dgm:cxn modelId="{FC455023-8BFF-4243-B9AC-71AB6DFCF537}" type="presParOf" srcId="{614D351E-6684-480A-8AF9-AF160E693195}" destId="{B2457735-4A14-4B8C-A403-A5CF5DFF42CD}" srcOrd="2" destOrd="0" presId="urn:microsoft.com/office/officeart/2018/2/layout/IconVerticalSolidList"/>
    <dgm:cxn modelId="{8DC096D6-9EC9-4F1E-8A70-3F741B70A487}" type="presParOf" srcId="{614D351E-6684-480A-8AF9-AF160E693195}" destId="{AB183A3D-E8CE-4002-B05B-400D7B299AF7}" srcOrd="3" destOrd="0" presId="urn:microsoft.com/office/officeart/2018/2/layout/IconVerticalSolidList"/>
    <dgm:cxn modelId="{570822CA-768F-4B04-AB31-92589602CDFC}" type="presParOf" srcId="{215E27D0-A1C9-4394-A6D8-601250A7A883}" destId="{FC632290-E94D-48B5-8027-7CF06E7F0BF8}" srcOrd="9" destOrd="0" presId="urn:microsoft.com/office/officeart/2018/2/layout/IconVerticalSolidList"/>
    <dgm:cxn modelId="{4A56347B-0165-45A3-9C07-21E24BDEE151}" type="presParOf" srcId="{215E27D0-A1C9-4394-A6D8-601250A7A883}" destId="{C91D0AC2-569C-4D3A-8093-0F49D41816B4}" srcOrd="10" destOrd="0" presId="urn:microsoft.com/office/officeart/2018/2/layout/IconVerticalSolidList"/>
    <dgm:cxn modelId="{FA0C98F6-40F9-4ABB-9C4E-959688783CF3}" type="presParOf" srcId="{C91D0AC2-569C-4D3A-8093-0F49D41816B4}" destId="{B26E416E-02EF-4B9B-817D-A998B4A0A755}" srcOrd="0" destOrd="0" presId="urn:microsoft.com/office/officeart/2018/2/layout/IconVerticalSolidList"/>
    <dgm:cxn modelId="{C7830BE2-7853-4B04-B232-782B5509C1C6}" type="presParOf" srcId="{C91D0AC2-569C-4D3A-8093-0F49D41816B4}" destId="{867D3193-BCD7-46B9-8335-FA7B35484496}" srcOrd="1" destOrd="0" presId="urn:microsoft.com/office/officeart/2018/2/layout/IconVerticalSolidList"/>
    <dgm:cxn modelId="{1275D72E-3700-4393-9718-DA735E0CAC69}" type="presParOf" srcId="{C91D0AC2-569C-4D3A-8093-0F49D41816B4}" destId="{A03D09BE-4A1F-4D3C-9989-2D98E785ADE1}" srcOrd="2" destOrd="0" presId="urn:microsoft.com/office/officeart/2018/2/layout/IconVerticalSolidList"/>
    <dgm:cxn modelId="{971BA849-0CA5-4965-AAD8-8C65B169D275}" type="presParOf" srcId="{C91D0AC2-569C-4D3A-8093-0F49D41816B4}" destId="{73AE95F6-27D4-48BA-972E-46F812452D6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CDBD1-6E2F-4DFF-907B-A26D94D90D31}">
      <dsp:nvSpPr>
        <dsp:cNvPr id="0" name=""/>
        <dsp:cNvSpPr/>
      </dsp:nvSpPr>
      <dsp:spPr>
        <a:xfrm>
          <a:off x="708743" y="465668"/>
          <a:ext cx="2058750" cy="20587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DE0690-3DB5-493F-9A37-6B1705717A4F}">
      <dsp:nvSpPr>
        <dsp:cNvPr id="0" name=""/>
        <dsp:cNvSpPr/>
      </dsp:nvSpPr>
      <dsp:spPr>
        <a:xfrm>
          <a:off x="1147493" y="904419"/>
          <a:ext cx="1181250" cy="1181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24AF3B-04B4-41C8-9C49-977EC681BBB1}">
      <dsp:nvSpPr>
        <dsp:cNvPr id="0" name=""/>
        <dsp:cNvSpPr/>
      </dsp:nvSpPr>
      <dsp:spPr>
        <a:xfrm>
          <a:off x="50618" y="3165669"/>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Renal disease is any morphological or biochemical lesion in the kidney. </a:t>
          </a:r>
        </a:p>
      </dsp:txBody>
      <dsp:txXfrm>
        <a:off x="50618" y="3165669"/>
        <a:ext cx="3375000" cy="720000"/>
      </dsp:txXfrm>
    </dsp:sp>
    <dsp:sp modelId="{D0ABFF8E-BFE5-4856-AC03-209F30E85E38}">
      <dsp:nvSpPr>
        <dsp:cNvPr id="0" name=""/>
        <dsp:cNvSpPr/>
      </dsp:nvSpPr>
      <dsp:spPr>
        <a:xfrm>
          <a:off x="4674368" y="465668"/>
          <a:ext cx="2058750" cy="20587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52227A-E3AF-4740-A9ED-0584D1932BF3}">
      <dsp:nvSpPr>
        <dsp:cNvPr id="0" name=""/>
        <dsp:cNvSpPr/>
      </dsp:nvSpPr>
      <dsp:spPr>
        <a:xfrm>
          <a:off x="5113118" y="904419"/>
          <a:ext cx="1181250" cy="1181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69EF2A-D422-403D-800B-9C3C5D9F645D}">
      <dsp:nvSpPr>
        <dsp:cNvPr id="0" name=""/>
        <dsp:cNvSpPr/>
      </dsp:nvSpPr>
      <dsp:spPr>
        <a:xfrm>
          <a:off x="4016243" y="3165669"/>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Kidney can adapt to nephron loss by compensation.</a:t>
          </a:r>
        </a:p>
      </dsp:txBody>
      <dsp:txXfrm>
        <a:off x="4016243" y="3165669"/>
        <a:ext cx="3375000" cy="720000"/>
      </dsp:txXfrm>
    </dsp:sp>
    <dsp:sp modelId="{A31D662F-E657-464E-B1E9-CD86D548A7FE}">
      <dsp:nvSpPr>
        <dsp:cNvPr id="0" name=""/>
        <dsp:cNvSpPr/>
      </dsp:nvSpPr>
      <dsp:spPr>
        <a:xfrm>
          <a:off x="8639993" y="465668"/>
          <a:ext cx="2058750" cy="205875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6F4BA2-7B44-47C0-907D-C6B957CE7A52}">
      <dsp:nvSpPr>
        <dsp:cNvPr id="0" name=""/>
        <dsp:cNvSpPr/>
      </dsp:nvSpPr>
      <dsp:spPr>
        <a:xfrm>
          <a:off x="9078743" y="904419"/>
          <a:ext cx="1181250" cy="11812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1B3BB1-E7A2-4080-AFC7-91E37BC19207}">
      <dsp:nvSpPr>
        <dsp:cNvPr id="0" name=""/>
        <dsp:cNvSpPr/>
      </dsp:nvSpPr>
      <dsp:spPr>
        <a:xfrm>
          <a:off x="7981868" y="3165669"/>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Consequently a diagnosis of kidney dysfunction is extremely difficult in animals.</a:t>
          </a:r>
          <a:r>
            <a:rPr lang="en-IN" sz="1700" kern="1200"/>
            <a:t> </a:t>
          </a:r>
          <a:endParaRPr lang="en-US" sz="1700" kern="1200"/>
        </a:p>
      </dsp:txBody>
      <dsp:txXfrm>
        <a:off x="7981868" y="3165669"/>
        <a:ext cx="3375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55D8D-1AC9-3F49-BFF0-93E13D44137B}">
      <dsp:nvSpPr>
        <dsp:cNvPr id="0" name=""/>
        <dsp:cNvSpPr/>
      </dsp:nvSpPr>
      <dsp:spPr>
        <a:xfrm>
          <a:off x="0" y="35280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C1F44C-0467-954D-8C36-076FCD68F13D}">
      <dsp:nvSpPr>
        <dsp:cNvPr id="0" name=""/>
        <dsp:cNvSpPr/>
      </dsp:nvSpPr>
      <dsp:spPr>
        <a:xfrm>
          <a:off x="525780" y="7236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GB" sz="1900" kern="1200" dirty="0"/>
            <a:t>Execration of Waste Product</a:t>
          </a:r>
        </a:p>
      </dsp:txBody>
      <dsp:txXfrm>
        <a:off x="553160" y="99749"/>
        <a:ext cx="7306160" cy="506120"/>
      </dsp:txXfrm>
    </dsp:sp>
    <dsp:sp modelId="{1B3AD4F9-1113-4C4A-9057-47B714AD29FB}">
      <dsp:nvSpPr>
        <dsp:cNvPr id="0" name=""/>
        <dsp:cNvSpPr/>
      </dsp:nvSpPr>
      <dsp:spPr>
        <a:xfrm>
          <a:off x="0" y="121464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517BFB-62F2-3E47-83CA-2A1389C78610}">
      <dsp:nvSpPr>
        <dsp:cNvPr id="0" name=""/>
        <dsp:cNvSpPr/>
      </dsp:nvSpPr>
      <dsp:spPr>
        <a:xfrm>
          <a:off x="525780" y="93420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GB" sz="1900" kern="1200" dirty="0"/>
            <a:t>Conservation and Execration of water and Electrolytes</a:t>
          </a:r>
        </a:p>
      </dsp:txBody>
      <dsp:txXfrm>
        <a:off x="553160" y="961589"/>
        <a:ext cx="7306160" cy="506120"/>
      </dsp:txXfrm>
    </dsp:sp>
    <dsp:sp modelId="{687434C3-AFDD-3648-898D-A6AD5606DD08}">
      <dsp:nvSpPr>
        <dsp:cNvPr id="0" name=""/>
        <dsp:cNvSpPr/>
      </dsp:nvSpPr>
      <dsp:spPr>
        <a:xfrm>
          <a:off x="0" y="207648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5223B3-0AA6-6F46-BF93-11C4DD0B8391}">
      <dsp:nvSpPr>
        <dsp:cNvPr id="0" name=""/>
        <dsp:cNvSpPr/>
      </dsp:nvSpPr>
      <dsp:spPr>
        <a:xfrm>
          <a:off x="525780" y="179604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GB" sz="1900" kern="1200" dirty="0"/>
            <a:t>Production of hormone Erythropoietin</a:t>
          </a:r>
        </a:p>
      </dsp:txBody>
      <dsp:txXfrm>
        <a:off x="553160" y="1823429"/>
        <a:ext cx="7306160" cy="506120"/>
      </dsp:txXfrm>
    </dsp:sp>
    <dsp:sp modelId="{0B249365-3936-FD4D-8B05-C891017674C4}">
      <dsp:nvSpPr>
        <dsp:cNvPr id="0" name=""/>
        <dsp:cNvSpPr/>
      </dsp:nvSpPr>
      <dsp:spPr>
        <a:xfrm>
          <a:off x="0" y="293832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DE3EE4-DDC4-4646-ADCD-EB8EE5B3FB50}">
      <dsp:nvSpPr>
        <dsp:cNvPr id="0" name=""/>
        <dsp:cNvSpPr/>
      </dsp:nvSpPr>
      <dsp:spPr>
        <a:xfrm>
          <a:off x="525780" y="265788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GB" sz="1900" kern="1200" dirty="0"/>
            <a:t>Production of enzyme Renin</a:t>
          </a:r>
        </a:p>
      </dsp:txBody>
      <dsp:txXfrm>
        <a:off x="553160" y="2685269"/>
        <a:ext cx="7306160" cy="506120"/>
      </dsp:txXfrm>
    </dsp:sp>
    <dsp:sp modelId="{8AD295AB-A1FB-6E41-9691-131E9C1944C9}">
      <dsp:nvSpPr>
        <dsp:cNvPr id="0" name=""/>
        <dsp:cNvSpPr/>
      </dsp:nvSpPr>
      <dsp:spPr>
        <a:xfrm>
          <a:off x="0" y="380016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D4FD36-C573-9D40-B34A-8AE50D8D38CD}">
      <dsp:nvSpPr>
        <dsp:cNvPr id="0" name=""/>
        <dsp:cNvSpPr/>
      </dsp:nvSpPr>
      <dsp:spPr>
        <a:xfrm>
          <a:off x="525780" y="351972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GB" sz="1900" kern="1200" dirty="0"/>
            <a:t>Metabolism of Vit. D</a:t>
          </a:r>
        </a:p>
      </dsp:txBody>
      <dsp:txXfrm>
        <a:off x="553160" y="3547109"/>
        <a:ext cx="7306160"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50C8A-A591-1647-8BB0-DFFC4B581537}">
      <dsp:nvSpPr>
        <dsp:cNvPr id="0" name=""/>
        <dsp:cNvSpPr/>
      </dsp:nvSpPr>
      <dsp:spPr>
        <a:xfrm rot="3370884">
          <a:off x="3795082" y="4191591"/>
          <a:ext cx="1708409" cy="26103"/>
        </a:xfrm>
        <a:custGeom>
          <a:avLst/>
          <a:gdLst/>
          <a:ahLst/>
          <a:cxnLst/>
          <a:rect l="0" t="0" r="0" b="0"/>
          <a:pathLst>
            <a:path>
              <a:moveTo>
                <a:pt x="0" y="13051"/>
              </a:moveTo>
              <a:lnTo>
                <a:pt x="1708409" y="130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B13EEE-B004-FD48-8273-2454C1929F2A}">
      <dsp:nvSpPr>
        <dsp:cNvPr id="0" name=""/>
        <dsp:cNvSpPr/>
      </dsp:nvSpPr>
      <dsp:spPr>
        <a:xfrm rot="1739804">
          <a:off x="4269599" y="3594427"/>
          <a:ext cx="1532870" cy="26103"/>
        </a:xfrm>
        <a:custGeom>
          <a:avLst/>
          <a:gdLst/>
          <a:ahLst/>
          <a:cxnLst/>
          <a:rect l="0" t="0" r="0" b="0"/>
          <a:pathLst>
            <a:path>
              <a:moveTo>
                <a:pt x="0" y="13051"/>
              </a:moveTo>
              <a:lnTo>
                <a:pt x="1532870" y="130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F9FCB4-7E9B-4A46-AFBA-747E124F8725}">
      <dsp:nvSpPr>
        <dsp:cNvPr id="0" name=""/>
        <dsp:cNvSpPr/>
      </dsp:nvSpPr>
      <dsp:spPr>
        <a:xfrm>
          <a:off x="4365673" y="2900836"/>
          <a:ext cx="1538180" cy="26103"/>
        </a:xfrm>
        <a:custGeom>
          <a:avLst/>
          <a:gdLst/>
          <a:ahLst/>
          <a:cxnLst/>
          <a:rect l="0" t="0" r="0" b="0"/>
          <a:pathLst>
            <a:path>
              <a:moveTo>
                <a:pt x="0" y="13051"/>
              </a:moveTo>
              <a:lnTo>
                <a:pt x="1538180" y="130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E41C49-EA9F-7B43-BCB0-DEE59E1244C1}">
      <dsp:nvSpPr>
        <dsp:cNvPr id="0" name=""/>
        <dsp:cNvSpPr/>
      </dsp:nvSpPr>
      <dsp:spPr>
        <a:xfrm rot="19772228">
          <a:off x="4231611" y="2066698"/>
          <a:ext cx="1942340" cy="26103"/>
        </a:xfrm>
        <a:custGeom>
          <a:avLst/>
          <a:gdLst/>
          <a:ahLst/>
          <a:cxnLst/>
          <a:rect l="0" t="0" r="0" b="0"/>
          <a:pathLst>
            <a:path>
              <a:moveTo>
                <a:pt x="0" y="13051"/>
              </a:moveTo>
              <a:lnTo>
                <a:pt x="1942340" y="130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4C3BE8-FDA0-D14F-9BF2-96CD58E0CEB1}">
      <dsp:nvSpPr>
        <dsp:cNvPr id="0" name=""/>
        <dsp:cNvSpPr/>
      </dsp:nvSpPr>
      <dsp:spPr>
        <a:xfrm rot="18229116">
          <a:off x="3795082" y="1610080"/>
          <a:ext cx="1708409" cy="26103"/>
        </a:xfrm>
        <a:custGeom>
          <a:avLst/>
          <a:gdLst/>
          <a:ahLst/>
          <a:cxnLst/>
          <a:rect l="0" t="0" r="0" b="0"/>
          <a:pathLst>
            <a:path>
              <a:moveTo>
                <a:pt x="0" y="13051"/>
              </a:moveTo>
              <a:lnTo>
                <a:pt x="1708409" y="130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590DD6-6882-EB41-93E0-04BFDDB2428B}">
      <dsp:nvSpPr>
        <dsp:cNvPr id="0" name=""/>
        <dsp:cNvSpPr/>
      </dsp:nvSpPr>
      <dsp:spPr>
        <a:xfrm>
          <a:off x="2954482" y="2083775"/>
          <a:ext cx="1660225" cy="166022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2F0DD0-BEFC-F742-98F9-0146F8A342D4}">
      <dsp:nvSpPr>
        <dsp:cNvPr id="0" name=""/>
        <dsp:cNvSpPr/>
      </dsp:nvSpPr>
      <dsp:spPr>
        <a:xfrm>
          <a:off x="4903847" y="1591"/>
          <a:ext cx="996135" cy="9961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Sign</a:t>
          </a:r>
        </a:p>
      </dsp:txBody>
      <dsp:txXfrm>
        <a:off x="5049728" y="147472"/>
        <a:ext cx="704373" cy="704373"/>
      </dsp:txXfrm>
    </dsp:sp>
    <dsp:sp modelId="{B1075365-3405-9B47-BF7A-62A21A316B88}">
      <dsp:nvSpPr>
        <dsp:cNvPr id="0" name=""/>
        <dsp:cNvSpPr/>
      </dsp:nvSpPr>
      <dsp:spPr>
        <a:xfrm>
          <a:off x="5999596" y="1591"/>
          <a:ext cx="1494202" cy="996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00050">
            <a:lnSpc>
              <a:spcPct val="90000"/>
            </a:lnSpc>
            <a:spcBef>
              <a:spcPct val="0"/>
            </a:spcBef>
            <a:spcAft>
              <a:spcPct val="15000"/>
            </a:spcAft>
            <a:buChar char="•"/>
          </a:pPr>
          <a:r>
            <a:rPr lang="en-GB" sz="900" kern="1200" dirty="0" err="1"/>
            <a:t>Vomition</a:t>
          </a:r>
          <a:endParaRPr lang="en-GB" sz="900" kern="1200" dirty="0"/>
        </a:p>
        <a:p>
          <a:pPr marL="57150" lvl="1" indent="-57150" algn="l" defTabSz="400050">
            <a:lnSpc>
              <a:spcPct val="90000"/>
            </a:lnSpc>
            <a:spcBef>
              <a:spcPct val="0"/>
            </a:spcBef>
            <a:spcAft>
              <a:spcPct val="15000"/>
            </a:spcAft>
            <a:buChar char="•"/>
          </a:pPr>
          <a:r>
            <a:rPr lang="en-GB" sz="900" kern="1200" dirty="0"/>
            <a:t>Melena</a:t>
          </a:r>
        </a:p>
        <a:p>
          <a:pPr marL="57150" lvl="1" indent="-57150" algn="l" defTabSz="400050">
            <a:lnSpc>
              <a:spcPct val="90000"/>
            </a:lnSpc>
            <a:spcBef>
              <a:spcPct val="0"/>
            </a:spcBef>
            <a:spcAft>
              <a:spcPct val="15000"/>
            </a:spcAft>
            <a:buChar char="•"/>
          </a:pPr>
          <a:r>
            <a:rPr lang="en-GB" sz="900" kern="1200" dirty="0"/>
            <a:t>Anuria</a:t>
          </a:r>
        </a:p>
        <a:p>
          <a:pPr marL="57150" lvl="1" indent="-57150" algn="l" defTabSz="400050">
            <a:lnSpc>
              <a:spcPct val="90000"/>
            </a:lnSpc>
            <a:spcBef>
              <a:spcPct val="0"/>
            </a:spcBef>
            <a:spcAft>
              <a:spcPct val="15000"/>
            </a:spcAft>
            <a:buChar char="•"/>
          </a:pPr>
          <a:r>
            <a:rPr lang="en-GB" sz="900" kern="1200" dirty="0"/>
            <a:t>Frequency of Urination</a:t>
          </a:r>
        </a:p>
        <a:p>
          <a:pPr marL="57150" lvl="1" indent="-57150" algn="l" defTabSz="400050">
            <a:lnSpc>
              <a:spcPct val="90000"/>
            </a:lnSpc>
            <a:spcBef>
              <a:spcPct val="0"/>
            </a:spcBef>
            <a:spcAft>
              <a:spcPct val="15000"/>
            </a:spcAft>
            <a:buChar char="•"/>
          </a:pPr>
          <a:r>
            <a:rPr lang="en-GB" sz="900" kern="1200" dirty="0"/>
            <a:t>Appearance of Urine</a:t>
          </a:r>
        </a:p>
        <a:p>
          <a:pPr marL="57150" lvl="1" indent="-57150" algn="l" defTabSz="400050">
            <a:lnSpc>
              <a:spcPct val="90000"/>
            </a:lnSpc>
            <a:spcBef>
              <a:spcPct val="0"/>
            </a:spcBef>
            <a:spcAft>
              <a:spcPct val="15000"/>
            </a:spcAft>
            <a:buChar char="•"/>
          </a:pPr>
          <a:r>
            <a:rPr lang="en-GB" sz="900" kern="1200" dirty="0"/>
            <a:t>Volume of Urine</a:t>
          </a:r>
        </a:p>
        <a:p>
          <a:pPr marL="57150" lvl="1" indent="-57150" algn="l" defTabSz="222250">
            <a:lnSpc>
              <a:spcPct val="90000"/>
            </a:lnSpc>
            <a:spcBef>
              <a:spcPct val="0"/>
            </a:spcBef>
            <a:spcAft>
              <a:spcPct val="15000"/>
            </a:spcAft>
            <a:buChar char="•"/>
          </a:pPr>
          <a:endParaRPr lang="en-GB" sz="500" kern="1200" dirty="0"/>
        </a:p>
      </dsp:txBody>
      <dsp:txXfrm>
        <a:off x="5999596" y="1591"/>
        <a:ext cx="1494202" cy="996135"/>
      </dsp:txXfrm>
    </dsp:sp>
    <dsp:sp modelId="{09A82304-8CBA-0A46-B43D-9FA0554C84FD}">
      <dsp:nvSpPr>
        <dsp:cNvPr id="0" name=""/>
        <dsp:cNvSpPr/>
      </dsp:nvSpPr>
      <dsp:spPr>
        <a:xfrm>
          <a:off x="5945650" y="944080"/>
          <a:ext cx="996135" cy="8115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History</a:t>
          </a:r>
        </a:p>
      </dsp:txBody>
      <dsp:txXfrm>
        <a:off x="6091531" y="1062932"/>
        <a:ext cx="704373" cy="573867"/>
      </dsp:txXfrm>
    </dsp:sp>
    <dsp:sp modelId="{899D67C9-E92F-B84A-9006-487B743E95B3}">
      <dsp:nvSpPr>
        <dsp:cNvPr id="0" name=""/>
        <dsp:cNvSpPr/>
      </dsp:nvSpPr>
      <dsp:spPr>
        <a:xfrm>
          <a:off x="7041399" y="944080"/>
          <a:ext cx="1494202" cy="81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44500">
            <a:lnSpc>
              <a:spcPct val="90000"/>
            </a:lnSpc>
            <a:spcBef>
              <a:spcPct val="0"/>
            </a:spcBef>
            <a:spcAft>
              <a:spcPct val="15000"/>
            </a:spcAft>
            <a:buChar char="•"/>
          </a:pPr>
          <a:r>
            <a:rPr lang="en-GB" sz="1000" kern="1200" dirty="0"/>
            <a:t>Changes in water consumption</a:t>
          </a:r>
        </a:p>
        <a:p>
          <a:pPr marL="57150" lvl="1" indent="-57150" algn="l" defTabSz="444500">
            <a:lnSpc>
              <a:spcPct val="90000"/>
            </a:lnSpc>
            <a:spcBef>
              <a:spcPct val="0"/>
            </a:spcBef>
            <a:spcAft>
              <a:spcPct val="15000"/>
            </a:spcAft>
            <a:buChar char="•"/>
          </a:pPr>
          <a:r>
            <a:rPr lang="en-GB" sz="1000" kern="1200" dirty="0"/>
            <a:t>Pu and PD</a:t>
          </a:r>
        </a:p>
        <a:p>
          <a:pPr marL="57150" lvl="1" indent="-57150" algn="l" defTabSz="444500">
            <a:lnSpc>
              <a:spcPct val="90000"/>
            </a:lnSpc>
            <a:spcBef>
              <a:spcPct val="0"/>
            </a:spcBef>
            <a:spcAft>
              <a:spcPct val="15000"/>
            </a:spcAft>
            <a:buChar char="•"/>
          </a:pPr>
          <a:r>
            <a:rPr lang="en-GB" sz="1000" kern="1200" dirty="0"/>
            <a:t>Appetite</a:t>
          </a:r>
        </a:p>
        <a:p>
          <a:pPr marL="57150" lvl="1" indent="-57150" algn="l" defTabSz="444500">
            <a:lnSpc>
              <a:spcPct val="90000"/>
            </a:lnSpc>
            <a:spcBef>
              <a:spcPct val="0"/>
            </a:spcBef>
            <a:spcAft>
              <a:spcPct val="15000"/>
            </a:spcAft>
            <a:buChar char="•"/>
          </a:pPr>
          <a:r>
            <a:rPr lang="en-GB" sz="1000" kern="1200" dirty="0"/>
            <a:t>Drug Administration</a:t>
          </a:r>
        </a:p>
        <a:p>
          <a:pPr marL="57150" lvl="1" indent="-57150" algn="l" defTabSz="400050">
            <a:lnSpc>
              <a:spcPct val="90000"/>
            </a:lnSpc>
            <a:spcBef>
              <a:spcPct val="0"/>
            </a:spcBef>
            <a:spcAft>
              <a:spcPct val="15000"/>
            </a:spcAft>
            <a:buChar char="•"/>
          </a:pPr>
          <a:endParaRPr lang="en-GB" sz="900" kern="1200" dirty="0"/>
        </a:p>
      </dsp:txBody>
      <dsp:txXfrm>
        <a:off x="7041399" y="944080"/>
        <a:ext cx="1494202" cy="811571"/>
      </dsp:txXfrm>
    </dsp:sp>
    <dsp:sp modelId="{9CD4B111-3F10-C749-81D9-1B42158E8F00}">
      <dsp:nvSpPr>
        <dsp:cNvPr id="0" name=""/>
        <dsp:cNvSpPr/>
      </dsp:nvSpPr>
      <dsp:spPr>
        <a:xfrm>
          <a:off x="5903854" y="2415820"/>
          <a:ext cx="996135" cy="9961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Physical Examination</a:t>
          </a:r>
        </a:p>
      </dsp:txBody>
      <dsp:txXfrm>
        <a:off x="6049735" y="2561701"/>
        <a:ext cx="704373" cy="704373"/>
      </dsp:txXfrm>
    </dsp:sp>
    <dsp:sp modelId="{8BD541F9-12DE-CD4E-A2E7-CD11C4739AEA}">
      <dsp:nvSpPr>
        <dsp:cNvPr id="0" name=""/>
        <dsp:cNvSpPr/>
      </dsp:nvSpPr>
      <dsp:spPr>
        <a:xfrm>
          <a:off x="6999602" y="2415820"/>
          <a:ext cx="1494202" cy="996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GB" sz="1300" kern="1200" dirty="0"/>
            <a:t>Palpation of Bladder</a:t>
          </a:r>
        </a:p>
        <a:p>
          <a:pPr marL="114300" lvl="1" indent="-114300" algn="l" defTabSz="577850">
            <a:lnSpc>
              <a:spcPct val="90000"/>
            </a:lnSpc>
            <a:spcBef>
              <a:spcPct val="0"/>
            </a:spcBef>
            <a:spcAft>
              <a:spcPct val="15000"/>
            </a:spcAft>
            <a:buChar char="•"/>
          </a:pPr>
          <a:r>
            <a:rPr lang="en-GB" sz="1300" kern="1200" dirty="0"/>
            <a:t>Examination of External genitalia</a:t>
          </a:r>
        </a:p>
        <a:p>
          <a:pPr marL="114300" lvl="1" indent="-114300" algn="l" defTabSz="577850">
            <a:lnSpc>
              <a:spcPct val="90000"/>
            </a:lnSpc>
            <a:spcBef>
              <a:spcPct val="0"/>
            </a:spcBef>
            <a:spcAft>
              <a:spcPct val="15000"/>
            </a:spcAft>
            <a:buChar char="•"/>
          </a:pPr>
          <a:endParaRPr lang="en-GB" sz="1300" kern="1200" dirty="0"/>
        </a:p>
      </dsp:txBody>
      <dsp:txXfrm>
        <a:off x="6999602" y="2415820"/>
        <a:ext cx="1494202" cy="996135"/>
      </dsp:txXfrm>
    </dsp:sp>
    <dsp:sp modelId="{FE33A73B-2235-5C4F-A4AE-DA1E669D91EF}">
      <dsp:nvSpPr>
        <dsp:cNvPr id="0" name=""/>
        <dsp:cNvSpPr/>
      </dsp:nvSpPr>
      <dsp:spPr>
        <a:xfrm>
          <a:off x="5643960" y="3722391"/>
          <a:ext cx="996135" cy="9961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Diagnostic</a:t>
          </a:r>
        </a:p>
      </dsp:txBody>
      <dsp:txXfrm>
        <a:off x="5789841" y="3868272"/>
        <a:ext cx="704373" cy="704373"/>
      </dsp:txXfrm>
    </dsp:sp>
    <dsp:sp modelId="{E33918B5-A790-204C-A321-5D27E8B932F3}">
      <dsp:nvSpPr>
        <dsp:cNvPr id="0" name=""/>
        <dsp:cNvSpPr/>
      </dsp:nvSpPr>
      <dsp:spPr>
        <a:xfrm>
          <a:off x="6739709" y="3722391"/>
          <a:ext cx="1494202" cy="996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GB" sz="1300" kern="1200" dirty="0"/>
            <a:t>Serum Chemistry</a:t>
          </a:r>
        </a:p>
        <a:p>
          <a:pPr marL="114300" lvl="1" indent="-114300" algn="l" defTabSz="577850">
            <a:lnSpc>
              <a:spcPct val="90000"/>
            </a:lnSpc>
            <a:spcBef>
              <a:spcPct val="0"/>
            </a:spcBef>
            <a:spcAft>
              <a:spcPct val="15000"/>
            </a:spcAft>
            <a:buChar char="•"/>
          </a:pPr>
          <a:r>
            <a:rPr lang="en-GB" sz="1300" kern="1200" dirty="0"/>
            <a:t>X ray</a:t>
          </a:r>
        </a:p>
        <a:p>
          <a:pPr marL="114300" lvl="1" indent="-114300" algn="l" defTabSz="577850">
            <a:lnSpc>
              <a:spcPct val="90000"/>
            </a:lnSpc>
            <a:spcBef>
              <a:spcPct val="0"/>
            </a:spcBef>
            <a:spcAft>
              <a:spcPct val="15000"/>
            </a:spcAft>
            <a:buChar char="•"/>
          </a:pPr>
          <a:r>
            <a:rPr lang="en-GB" sz="1300" kern="1200" dirty="0"/>
            <a:t>USG</a:t>
          </a:r>
        </a:p>
        <a:p>
          <a:pPr marL="114300" lvl="1" indent="-114300" algn="l" defTabSz="577850">
            <a:lnSpc>
              <a:spcPct val="90000"/>
            </a:lnSpc>
            <a:spcBef>
              <a:spcPct val="0"/>
            </a:spcBef>
            <a:spcAft>
              <a:spcPct val="15000"/>
            </a:spcAft>
            <a:buChar char="•"/>
          </a:pPr>
          <a:r>
            <a:rPr lang="en-GB" sz="1300" kern="1200" dirty="0"/>
            <a:t>Cystoscopy</a:t>
          </a:r>
        </a:p>
      </dsp:txBody>
      <dsp:txXfrm>
        <a:off x="6739709" y="3722391"/>
        <a:ext cx="1494202" cy="996135"/>
      </dsp:txXfrm>
    </dsp:sp>
    <dsp:sp modelId="{A39B494C-A03B-7F4D-B75A-319A8FAD672C}">
      <dsp:nvSpPr>
        <dsp:cNvPr id="0" name=""/>
        <dsp:cNvSpPr/>
      </dsp:nvSpPr>
      <dsp:spPr>
        <a:xfrm>
          <a:off x="4903847" y="4830049"/>
          <a:ext cx="996135" cy="9961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Urinalysis</a:t>
          </a:r>
        </a:p>
      </dsp:txBody>
      <dsp:txXfrm>
        <a:off x="5049728" y="4975930"/>
        <a:ext cx="704373" cy="704373"/>
      </dsp:txXfrm>
    </dsp:sp>
    <dsp:sp modelId="{415BD55A-054B-AF43-99AE-85F7AB60120A}">
      <dsp:nvSpPr>
        <dsp:cNvPr id="0" name=""/>
        <dsp:cNvSpPr/>
      </dsp:nvSpPr>
      <dsp:spPr>
        <a:xfrm>
          <a:off x="5999596" y="4830049"/>
          <a:ext cx="1494202" cy="996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endParaRPr lang="en-GB" sz="1300" kern="1200"/>
        </a:p>
      </dsp:txBody>
      <dsp:txXfrm>
        <a:off x="5999596" y="4830049"/>
        <a:ext cx="1494202" cy="9961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7B3DF-84C5-4530-A8DA-D13F5B1783FF}">
      <dsp:nvSpPr>
        <dsp:cNvPr id="0" name=""/>
        <dsp:cNvSpPr/>
      </dsp:nvSpPr>
      <dsp:spPr>
        <a:xfrm>
          <a:off x="0" y="1907"/>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2FB740-9CD3-46BF-8B52-B384F3F53801}">
      <dsp:nvSpPr>
        <dsp:cNvPr id="0" name=""/>
        <dsp:cNvSpPr/>
      </dsp:nvSpPr>
      <dsp:spPr>
        <a:xfrm>
          <a:off x="245877" y="184791"/>
          <a:ext cx="447049" cy="447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FFEAF6-087E-4AB9-B099-6B7D5414BA8B}">
      <dsp:nvSpPr>
        <dsp:cNvPr id="0" name=""/>
        <dsp:cNvSpPr/>
      </dsp:nvSpPr>
      <dsp:spPr>
        <a:xfrm>
          <a:off x="938804" y="1907"/>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n-US" sz="1900" kern="1200"/>
            <a:t>BUN</a:t>
          </a:r>
        </a:p>
      </dsp:txBody>
      <dsp:txXfrm>
        <a:off x="938804" y="1907"/>
        <a:ext cx="5649886" cy="812817"/>
      </dsp:txXfrm>
    </dsp:sp>
    <dsp:sp modelId="{B20B8755-1B5F-4599-9155-265912D6ED40}">
      <dsp:nvSpPr>
        <dsp:cNvPr id="0" name=""/>
        <dsp:cNvSpPr/>
      </dsp:nvSpPr>
      <dsp:spPr>
        <a:xfrm>
          <a:off x="0" y="1017929"/>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C7C4A9-9D8A-45F2-9BB7-A76571C16A69}">
      <dsp:nvSpPr>
        <dsp:cNvPr id="0" name=""/>
        <dsp:cNvSpPr/>
      </dsp:nvSpPr>
      <dsp:spPr>
        <a:xfrm>
          <a:off x="245877" y="1200813"/>
          <a:ext cx="447049" cy="447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D32DCC-A5BA-48F4-B95A-5E4DA702A2B9}">
      <dsp:nvSpPr>
        <dsp:cNvPr id="0" name=""/>
        <dsp:cNvSpPr/>
      </dsp:nvSpPr>
      <dsp:spPr>
        <a:xfrm>
          <a:off x="938804" y="1017929"/>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n-US" sz="1900" kern="1200"/>
            <a:t>Creatinine</a:t>
          </a:r>
        </a:p>
      </dsp:txBody>
      <dsp:txXfrm>
        <a:off x="938804" y="1017929"/>
        <a:ext cx="5649886" cy="812817"/>
      </dsp:txXfrm>
    </dsp:sp>
    <dsp:sp modelId="{852A8D5B-9B24-4C09-9FA1-F71C1311BC72}">
      <dsp:nvSpPr>
        <dsp:cNvPr id="0" name=""/>
        <dsp:cNvSpPr/>
      </dsp:nvSpPr>
      <dsp:spPr>
        <a:xfrm>
          <a:off x="0" y="2033951"/>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E14DCA-679E-4520-AA15-EC315865AD64}">
      <dsp:nvSpPr>
        <dsp:cNvPr id="0" name=""/>
        <dsp:cNvSpPr/>
      </dsp:nvSpPr>
      <dsp:spPr>
        <a:xfrm>
          <a:off x="245877" y="2216835"/>
          <a:ext cx="447049" cy="447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0096B3-52E8-49D0-9A26-2B1B8B7078CD}">
      <dsp:nvSpPr>
        <dsp:cNvPr id="0" name=""/>
        <dsp:cNvSpPr/>
      </dsp:nvSpPr>
      <dsp:spPr>
        <a:xfrm>
          <a:off x="938804" y="2033951"/>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n-US" sz="1900" kern="1200"/>
            <a:t>Calcium</a:t>
          </a:r>
        </a:p>
      </dsp:txBody>
      <dsp:txXfrm>
        <a:off x="938804" y="2033951"/>
        <a:ext cx="5649886" cy="812817"/>
      </dsp:txXfrm>
    </dsp:sp>
    <dsp:sp modelId="{A9E2DBFB-F376-434A-8BE7-7FD2FEEFC3F2}">
      <dsp:nvSpPr>
        <dsp:cNvPr id="0" name=""/>
        <dsp:cNvSpPr/>
      </dsp:nvSpPr>
      <dsp:spPr>
        <a:xfrm>
          <a:off x="0" y="3049973"/>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400D04-A7D2-4813-97DB-DDAB12C788CA}">
      <dsp:nvSpPr>
        <dsp:cNvPr id="0" name=""/>
        <dsp:cNvSpPr/>
      </dsp:nvSpPr>
      <dsp:spPr>
        <a:xfrm>
          <a:off x="245877" y="3232857"/>
          <a:ext cx="447049" cy="4470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2687AF-CD81-4868-84F3-CFAEE133F8BE}">
      <dsp:nvSpPr>
        <dsp:cNvPr id="0" name=""/>
        <dsp:cNvSpPr/>
      </dsp:nvSpPr>
      <dsp:spPr>
        <a:xfrm>
          <a:off x="938804" y="3049973"/>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n-US" sz="1900" kern="1200"/>
            <a:t>Phosphorus</a:t>
          </a:r>
        </a:p>
      </dsp:txBody>
      <dsp:txXfrm>
        <a:off x="938804" y="3049973"/>
        <a:ext cx="5649886" cy="812817"/>
      </dsp:txXfrm>
    </dsp:sp>
    <dsp:sp modelId="{D2DCFDAF-E823-4B84-A537-51859BE0DB91}">
      <dsp:nvSpPr>
        <dsp:cNvPr id="0" name=""/>
        <dsp:cNvSpPr/>
      </dsp:nvSpPr>
      <dsp:spPr>
        <a:xfrm>
          <a:off x="0" y="4065995"/>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E0D97D-96BA-4D85-BC4D-59249B65BBBB}">
      <dsp:nvSpPr>
        <dsp:cNvPr id="0" name=""/>
        <dsp:cNvSpPr/>
      </dsp:nvSpPr>
      <dsp:spPr>
        <a:xfrm>
          <a:off x="245877" y="4248879"/>
          <a:ext cx="447049" cy="4470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183A3D-E8CE-4002-B05B-400D7B299AF7}">
      <dsp:nvSpPr>
        <dsp:cNvPr id="0" name=""/>
        <dsp:cNvSpPr/>
      </dsp:nvSpPr>
      <dsp:spPr>
        <a:xfrm>
          <a:off x="938804" y="4065995"/>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n-US" sz="1900" kern="1200"/>
            <a:t>Bicarbonate</a:t>
          </a:r>
        </a:p>
      </dsp:txBody>
      <dsp:txXfrm>
        <a:off x="938804" y="4065995"/>
        <a:ext cx="5649886" cy="812817"/>
      </dsp:txXfrm>
    </dsp:sp>
    <dsp:sp modelId="{B26E416E-02EF-4B9B-817D-A998B4A0A755}">
      <dsp:nvSpPr>
        <dsp:cNvPr id="0" name=""/>
        <dsp:cNvSpPr/>
      </dsp:nvSpPr>
      <dsp:spPr>
        <a:xfrm>
          <a:off x="0" y="5082017"/>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7D3193-BCD7-46B9-8335-FA7B35484496}">
      <dsp:nvSpPr>
        <dsp:cNvPr id="0" name=""/>
        <dsp:cNvSpPr/>
      </dsp:nvSpPr>
      <dsp:spPr>
        <a:xfrm>
          <a:off x="245877" y="5264901"/>
          <a:ext cx="447049" cy="44704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AE95F6-27D4-48BA-972E-46F812452D62}">
      <dsp:nvSpPr>
        <dsp:cNvPr id="0" name=""/>
        <dsp:cNvSpPr/>
      </dsp:nvSpPr>
      <dsp:spPr>
        <a:xfrm>
          <a:off x="938804" y="5082017"/>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n-US" sz="1900" kern="1200"/>
            <a:t>Serum Electrolytes</a:t>
          </a:r>
        </a:p>
      </dsp:txBody>
      <dsp:txXfrm>
        <a:off x="938804" y="5082017"/>
        <a:ext cx="5649886" cy="812817"/>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2239C-BB91-B042-ADDC-9B1CFF49B0A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1C0D77E-EDA1-134C-9ACE-894EEBCC44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0494343-3A04-A34D-A697-3B9B6D38477E}"/>
              </a:ext>
            </a:extLst>
          </p:cNvPr>
          <p:cNvSpPr>
            <a:spLocks noGrp="1"/>
          </p:cNvSpPr>
          <p:nvPr>
            <p:ph type="dt" sz="half" idx="10"/>
          </p:nvPr>
        </p:nvSpPr>
        <p:spPr/>
        <p:txBody>
          <a:bodyPr/>
          <a:lstStyle/>
          <a:p>
            <a:fld id="{EE853D27-0E9A-E246-B91C-DDA65FE82457}" type="datetimeFigureOut">
              <a:rPr lang="en-US" smtClean="0"/>
              <a:t>9/4/20</a:t>
            </a:fld>
            <a:endParaRPr lang="en-US"/>
          </a:p>
        </p:txBody>
      </p:sp>
      <p:sp>
        <p:nvSpPr>
          <p:cNvPr id="5" name="Footer Placeholder 4">
            <a:extLst>
              <a:ext uri="{FF2B5EF4-FFF2-40B4-BE49-F238E27FC236}">
                <a16:creationId xmlns:a16="http://schemas.microsoft.com/office/drawing/2014/main" id="{C8FCA9AC-E136-7343-9337-CD8C5C0F8C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70B654-5BEB-904D-A1EF-2EE8D775ED6C}"/>
              </a:ext>
            </a:extLst>
          </p:cNvPr>
          <p:cNvSpPr>
            <a:spLocks noGrp="1"/>
          </p:cNvSpPr>
          <p:nvPr>
            <p:ph type="sldNum" sz="quarter" idx="12"/>
          </p:nvPr>
        </p:nvSpPr>
        <p:spPr/>
        <p:txBody>
          <a:bodyPr/>
          <a:lstStyle/>
          <a:p>
            <a:fld id="{0F7E0230-063B-BA46-8CA2-96CC14D40FEA}" type="slidenum">
              <a:rPr lang="en-US" smtClean="0"/>
              <a:t>‹#›</a:t>
            </a:fld>
            <a:endParaRPr lang="en-US"/>
          </a:p>
        </p:txBody>
      </p:sp>
    </p:spTree>
    <p:extLst>
      <p:ext uri="{BB962C8B-B14F-4D97-AF65-F5344CB8AC3E}">
        <p14:creationId xmlns:p14="http://schemas.microsoft.com/office/powerpoint/2010/main" val="926201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B85EC-52E5-004B-81FB-D45D572A6F0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8590582-2B98-2F4E-B2A3-0764B86442E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2A565DB-7896-3649-86EB-DF82070FCD6A}"/>
              </a:ext>
            </a:extLst>
          </p:cNvPr>
          <p:cNvSpPr>
            <a:spLocks noGrp="1"/>
          </p:cNvSpPr>
          <p:nvPr>
            <p:ph type="dt" sz="half" idx="10"/>
          </p:nvPr>
        </p:nvSpPr>
        <p:spPr/>
        <p:txBody>
          <a:bodyPr/>
          <a:lstStyle/>
          <a:p>
            <a:fld id="{EE853D27-0E9A-E246-B91C-DDA65FE82457}" type="datetimeFigureOut">
              <a:rPr lang="en-US" smtClean="0"/>
              <a:t>9/4/20</a:t>
            </a:fld>
            <a:endParaRPr lang="en-US"/>
          </a:p>
        </p:txBody>
      </p:sp>
      <p:sp>
        <p:nvSpPr>
          <p:cNvPr id="5" name="Footer Placeholder 4">
            <a:extLst>
              <a:ext uri="{FF2B5EF4-FFF2-40B4-BE49-F238E27FC236}">
                <a16:creationId xmlns:a16="http://schemas.microsoft.com/office/drawing/2014/main" id="{4D51D626-0FCA-3547-8F44-F5151CECF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17694E-CE43-994A-97FC-4EBF2F67A5FC}"/>
              </a:ext>
            </a:extLst>
          </p:cNvPr>
          <p:cNvSpPr>
            <a:spLocks noGrp="1"/>
          </p:cNvSpPr>
          <p:nvPr>
            <p:ph type="sldNum" sz="quarter" idx="12"/>
          </p:nvPr>
        </p:nvSpPr>
        <p:spPr/>
        <p:txBody>
          <a:bodyPr/>
          <a:lstStyle/>
          <a:p>
            <a:fld id="{0F7E0230-063B-BA46-8CA2-96CC14D40FEA}" type="slidenum">
              <a:rPr lang="en-US" smtClean="0"/>
              <a:t>‹#›</a:t>
            </a:fld>
            <a:endParaRPr lang="en-US"/>
          </a:p>
        </p:txBody>
      </p:sp>
    </p:spTree>
    <p:extLst>
      <p:ext uri="{BB962C8B-B14F-4D97-AF65-F5344CB8AC3E}">
        <p14:creationId xmlns:p14="http://schemas.microsoft.com/office/powerpoint/2010/main" val="1433554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A9CBC9-B7BC-8945-8D43-D5849DBB56C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5478396-69BF-B54E-BD5F-0E311B06D1D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E4CBD27-FB6D-E149-A7E2-C271BA952395}"/>
              </a:ext>
            </a:extLst>
          </p:cNvPr>
          <p:cNvSpPr>
            <a:spLocks noGrp="1"/>
          </p:cNvSpPr>
          <p:nvPr>
            <p:ph type="dt" sz="half" idx="10"/>
          </p:nvPr>
        </p:nvSpPr>
        <p:spPr/>
        <p:txBody>
          <a:bodyPr/>
          <a:lstStyle/>
          <a:p>
            <a:fld id="{EE853D27-0E9A-E246-B91C-DDA65FE82457}" type="datetimeFigureOut">
              <a:rPr lang="en-US" smtClean="0"/>
              <a:t>9/4/20</a:t>
            </a:fld>
            <a:endParaRPr lang="en-US"/>
          </a:p>
        </p:txBody>
      </p:sp>
      <p:sp>
        <p:nvSpPr>
          <p:cNvPr id="5" name="Footer Placeholder 4">
            <a:extLst>
              <a:ext uri="{FF2B5EF4-FFF2-40B4-BE49-F238E27FC236}">
                <a16:creationId xmlns:a16="http://schemas.microsoft.com/office/drawing/2014/main" id="{FFC794A3-2E62-FA44-9A7A-B7648290C4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5A30D9-4EF0-2A44-AB7D-E5D50A3F7A9C}"/>
              </a:ext>
            </a:extLst>
          </p:cNvPr>
          <p:cNvSpPr>
            <a:spLocks noGrp="1"/>
          </p:cNvSpPr>
          <p:nvPr>
            <p:ph type="sldNum" sz="quarter" idx="12"/>
          </p:nvPr>
        </p:nvSpPr>
        <p:spPr/>
        <p:txBody>
          <a:bodyPr/>
          <a:lstStyle/>
          <a:p>
            <a:fld id="{0F7E0230-063B-BA46-8CA2-96CC14D40FEA}" type="slidenum">
              <a:rPr lang="en-US" smtClean="0"/>
              <a:t>‹#›</a:t>
            </a:fld>
            <a:endParaRPr lang="en-US"/>
          </a:p>
        </p:txBody>
      </p:sp>
    </p:spTree>
    <p:extLst>
      <p:ext uri="{BB962C8B-B14F-4D97-AF65-F5344CB8AC3E}">
        <p14:creationId xmlns:p14="http://schemas.microsoft.com/office/powerpoint/2010/main" val="171833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A057-069C-DA46-BC28-38AC9868984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15364F5-7A59-5B46-9587-E426D73F314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0063D5C-2D45-C24A-8BF2-7C95A7FCB43E}"/>
              </a:ext>
            </a:extLst>
          </p:cNvPr>
          <p:cNvSpPr>
            <a:spLocks noGrp="1"/>
          </p:cNvSpPr>
          <p:nvPr>
            <p:ph type="dt" sz="half" idx="10"/>
          </p:nvPr>
        </p:nvSpPr>
        <p:spPr/>
        <p:txBody>
          <a:bodyPr/>
          <a:lstStyle/>
          <a:p>
            <a:fld id="{EE853D27-0E9A-E246-B91C-DDA65FE82457}" type="datetimeFigureOut">
              <a:rPr lang="en-US" smtClean="0"/>
              <a:t>9/4/20</a:t>
            </a:fld>
            <a:endParaRPr lang="en-US"/>
          </a:p>
        </p:txBody>
      </p:sp>
      <p:sp>
        <p:nvSpPr>
          <p:cNvPr id="5" name="Footer Placeholder 4">
            <a:extLst>
              <a:ext uri="{FF2B5EF4-FFF2-40B4-BE49-F238E27FC236}">
                <a16:creationId xmlns:a16="http://schemas.microsoft.com/office/drawing/2014/main" id="{DF900E49-FDD8-BC4F-BD4A-9FA9E08AD2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3D1429-789A-AE4A-A4CA-41FBC43325B2}"/>
              </a:ext>
            </a:extLst>
          </p:cNvPr>
          <p:cNvSpPr>
            <a:spLocks noGrp="1"/>
          </p:cNvSpPr>
          <p:nvPr>
            <p:ph type="sldNum" sz="quarter" idx="12"/>
          </p:nvPr>
        </p:nvSpPr>
        <p:spPr/>
        <p:txBody>
          <a:bodyPr/>
          <a:lstStyle/>
          <a:p>
            <a:fld id="{0F7E0230-063B-BA46-8CA2-96CC14D40FEA}" type="slidenum">
              <a:rPr lang="en-US" smtClean="0"/>
              <a:t>‹#›</a:t>
            </a:fld>
            <a:endParaRPr lang="en-US"/>
          </a:p>
        </p:txBody>
      </p:sp>
    </p:spTree>
    <p:extLst>
      <p:ext uri="{BB962C8B-B14F-4D97-AF65-F5344CB8AC3E}">
        <p14:creationId xmlns:p14="http://schemas.microsoft.com/office/powerpoint/2010/main" val="2604817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5032-ECDF-134C-9B27-F79B6634778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89FCAF2-7863-E84A-90E5-C2724FFAB3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B6E377D-B8D2-B343-B03B-E001BFEED93D}"/>
              </a:ext>
            </a:extLst>
          </p:cNvPr>
          <p:cNvSpPr>
            <a:spLocks noGrp="1"/>
          </p:cNvSpPr>
          <p:nvPr>
            <p:ph type="dt" sz="half" idx="10"/>
          </p:nvPr>
        </p:nvSpPr>
        <p:spPr/>
        <p:txBody>
          <a:bodyPr/>
          <a:lstStyle/>
          <a:p>
            <a:fld id="{EE853D27-0E9A-E246-B91C-DDA65FE82457}" type="datetimeFigureOut">
              <a:rPr lang="en-US" smtClean="0"/>
              <a:t>9/4/20</a:t>
            </a:fld>
            <a:endParaRPr lang="en-US"/>
          </a:p>
        </p:txBody>
      </p:sp>
      <p:sp>
        <p:nvSpPr>
          <p:cNvPr id="5" name="Footer Placeholder 4">
            <a:extLst>
              <a:ext uri="{FF2B5EF4-FFF2-40B4-BE49-F238E27FC236}">
                <a16:creationId xmlns:a16="http://schemas.microsoft.com/office/drawing/2014/main" id="{4BA383D6-4743-D942-98AF-0C648DAA8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2E4F6-2E92-D045-AFF8-790E2815664F}"/>
              </a:ext>
            </a:extLst>
          </p:cNvPr>
          <p:cNvSpPr>
            <a:spLocks noGrp="1"/>
          </p:cNvSpPr>
          <p:nvPr>
            <p:ph type="sldNum" sz="quarter" idx="12"/>
          </p:nvPr>
        </p:nvSpPr>
        <p:spPr/>
        <p:txBody>
          <a:bodyPr/>
          <a:lstStyle/>
          <a:p>
            <a:fld id="{0F7E0230-063B-BA46-8CA2-96CC14D40FEA}" type="slidenum">
              <a:rPr lang="en-US" smtClean="0"/>
              <a:t>‹#›</a:t>
            </a:fld>
            <a:endParaRPr lang="en-US"/>
          </a:p>
        </p:txBody>
      </p:sp>
    </p:spTree>
    <p:extLst>
      <p:ext uri="{BB962C8B-B14F-4D97-AF65-F5344CB8AC3E}">
        <p14:creationId xmlns:p14="http://schemas.microsoft.com/office/powerpoint/2010/main" val="69769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456F4-E0D2-F449-82CD-F90CE78B228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099D54E-DA14-9D4C-AC20-272A9BE4FC1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9B469CC-AD07-8A4E-91A9-80D50079FBB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56189C5-A3C3-A444-AF43-FD50ACDD3781}"/>
              </a:ext>
            </a:extLst>
          </p:cNvPr>
          <p:cNvSpPr>
            <a:spLocks noGrp="1"/>
          </p:cNvSpPr>
          <p:nvPr>
            <p:ph type="dt" sz="half" idx="10"/>
          </p:nvPr>
        </p:nvSpPr>
        <p:spPr/>
        <p:txBody>
          <a:bodyPr/>
          <a:lstStyle/>
          <a:p>
            <a:fld id="{EE853D27-0E9A-E246-B91C-DDA65FE82457}" type="datetimeFigureOut">
              <a:rPr lang="en-US" smtClean="0"/>
              <a:t>9/4/20</a:t>
            </a:fld>
            <a:endParaRPr lang="en-US"/>
          </a:p>
        </p:txBody>
      </p:sp>
      <p:sp>
        <p:nvSpPr>
          <p:cNvPr id="6" name="Footer Placeholder 5">
            <a:extLst>
              <a:ext uri="{FF2B5EF4-FFF2-40B4-BE49-F238E27FC236}">
                <a16:creationId xmlns:a16="http://schemas.microsoft.com/office/drawing/2014/main" id="{6CB48B1C-2B5B-E141-BF23-A06229509C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86C79F-72B0-D64E-A805-2E99F104ACE3}"/>
              </a:ext>
            </a:extLst>
          </p:cNvPr>
          <p:cNvSpPr>
            <a:spLocks noGrp="1"/>
          </p:cNvSpPr>
          <p:nvPr>
            <p:ph type="sldNum" sz="quarter" idx="12"/>
          </p:nvPr>
        </p:nvSpPr>
        <p:spPr/>
        <p:txBody>
          <a:bodyPr/>
          <a:lstStyle/>
          <a:p>
            <a:fld id="{0F7E0230-063B-BA46-8CA2-96CC14D40FEA}" type="slidenum">
              <a:rPr lang="en-US" smtClean="0"/>
              <a:t>‹#›</a:t>
            </a:fld>
            <a:endParaRPr lang="en-US"/>
          </a:p>
        </p:txBody>
      </p:sp>
    </p:spTree>
    <p:extLst>
      <p:ext uri="{BB962C8B-B14F-4D97-AF65-F5344CB8AC3E}">
        <p14:creationId xmlns:p14="http://schemas.microsoft.com/office/powerpoint/2010/main" val="2421044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0FCDE-159F-0241-AD7A-186043F173B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AD8450-CB53-F542-B20A-5E1A85C55C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C7AD2AA-DB86-564B-9D77-F594BB6508F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6F2C036-3517-694D-9347-B56FB35F35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57DF7E4-17C9-F146-94FF-1614305D39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5948ACB-ABEF-2E44-82B9-D675F223E468}"/>
              </a:ext>
            </a:extLst>
          </p:cNvPr>
          <p:cNvSpPr>
            <a:spLocks noGrp="1"/>
          </p:cNvSpPr>
          <p:nvPr>
            <p:ph type="dt" sz="half" idx="10"/>
          </p:nvPr>
        </p:nvSpPr>
        <p:spPr/>
        <p:txBody>
          <a:bodyPr/>
          <a:lstStyle/>
          <a:p>
            <a:fld id="{EE853D27-0E9A-E246-B91C-DDA65FE82457}" type="datetimeFigureOut">
              <a:rPr lang="en-US" smtClean="0"/>
              <a:t>9/4/20</a:t>
            </a:fld>
            <a:endParaRPr lang="en-US"/>
          </a:p>
        </p:txBody>
      </p:sp>
      <p:sp>
        <p:nvSpPr>
          <p:cNvPr id="8" name="Footer Placeholder 7">
            <a:extLst>
              <a:ext uri="{FF2B5EF4-FFF2-40B4-BE49-F238E27FC236}">
                <a16:creationId xmlns:a16="http://schemas.microsoft.com/office/drawing/2014/main" id="{BFF9EDA8-38C5-0542-AF77-B524D86FF9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A1CBBF-5720-7140-917B-534FB3CCB807}"/>
              </a:ext>
            </a:extLst>
          </p:cNvPr>
          <p:cNvSpPr>
            <a:spLocks noGrp="1"/>
          </p:cNvSpPr>
          <p:nvPr>
            <p:ph type="sldNum" sz="quarter" idx="12"/>
          </p:nvPr>
        </p:nvSpPr>
        <p:spPr/>
        <p:txBody>
          <a:bodyPr/>
          <a:lstStyle/>
          <a:p>
            <a:fld id="{0F7E0230-063B-BA46-8CA2-96CC14D40FEA}" type="slidenum">
              <a:rPr lang="en-US" smtClean="0"/>
              <a:t>‹#›</a:t>
            </a:fld>
            <a:endParaRPr lang="en-US"/>
          </a:p>
        </p:txBody>
      </p:sp>
    </p:spTree>
    <p:extLst>
      <p:ext uri="{BB962C8B-B14F-4D97-AF65-F5344CB8AC3E}">
        <p14:creationId xmlns:p14="http://schemas.microsoft.com/office/powerpoint/2010/main" val="240414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E6C7-01BF-2A4A-A4AA-DB2F2FAF655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C75C333-CB4E-7441-A27A-C70BEB6028DF}"/>
              </a:ext>
            </a:extLst>
          </p:cNvPr>
          <p:cNvSpPr>
            <a:spLocks noGrp="1"/>
          </p:cNvSpPr>
          <p:nvPr>
            <p:ph type="dt" sz="half" idx="10"/>
          </p:nvPr>
        </p:nvSpPr>
        <p:spPr/>
        <p:txBody>
          <a:bodyPr/>
          <a:lstStyle/>
          <a:p>
            <a:fld id="{EE853D27-0E9A-E246-B91C-DDA65FE82457}" type="datetimeFigureOut">
              <a:rPr lang="en-US" smtClean="0"/>
              <a:t>9/4/20</a:t>
            </a:fld>
            <a:endParaRPr lang="en-US"/>
          </a:p>
        </p:txBody>
      </p:sp>
      <p:sp>
        <p:nvSpPr>
          <p:cNvPr id="4" name="Footer Placeholder 3">
            <a:extLst>
              <a:ext uri="{FF2B5EF4-FFF2-40B4-BE49-F238E27FC236}">
                <a16:creationId xmlns:a16="http://schemas.microsoft.com/office/drawing/2014/main" id="{EA3F601B-FBAD-5445-BBD3-6BDFA90145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62A4FB-CA29-4B48-9D84-676CC2B93DFF}"/>
              </a:ext>
            </a:extLst>
          </p:cNvPr>
          <p:cNvSpPr>
            <a:spLocks noGrp="1"/>
          </p:cNvSpPr>
          <p:nvPr>
            <p:ph type="sldNum" sz="quarter" idx="12"/>
          </p:nvPr>
        </p:nvSpPr>
        <p:spPr/>
        <p:txBody>
          <a:bodyPr/>
          <a:lstStyle/>
          <a:p>
            <a:fld id="{0F7E0230-063B-BA46-8CA2-96CC14D40FEA}" type="slidenum">
              <a:rPr lang="en-US" smtClean="0"/>
              <a:t>‹#›</a:t>
            </a:fld>
            <a:endParaRPr lang="en-US"/>
          </a:p>
        </p:txBody>
      </p:sp>
    </p:spTree>
    <p:extLst>
      <p:ext uri="{BB962C8B-B14F-4D97-AF65-F5344CB8AC3E}">
        <p14:creationId xmlns:p14="http://schemas.microsoft.com/office/powerpoint/2010/main" val="151653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AE9E52-0CAA-C145-89F9-EC55CB956C56}"/>
              </a:ext>
            </a:extLst>
          </p:cNvPr>
          <p:cNvSpPr>
            <a:spLocks noGrp="1"/>
          </p:cNvSpPr>
          <p:nvPr>
            <p:ph type="dt" sz="half" idx="10"/>
          </p:nvPr>
        </p:nvSpPr>
        <p:spPr/>
        <p:txBody>
          <a:bodyPr/>
          <a:lstStyle/>
          <a:p>
            <a:fld id="{EE853D27-0E9A-E246-B91C-DDA65FE82457}" type="datetimeFigureOut">
              <a:rPr lang="en-US" smtClean="0"/>
              <a:t>9/4/20</a:t>
            </a:fld>
            <a:endParaRPr lang="en-US"/>
          </a:p>
        </p:txBody>
      </p:sp>
      <p:sp>
        <p:nvSpPr>
          <p:cNvPr id="3" name="Footer Placeholder 2">
            <a:extLst>
              <a:ext uri="{FF2B5EF4-FFF2-40B4-BE49-F238E27FC236}">
                <a16:creationId xmlns:a16="http://schemas.microsoft.com/office/drawing/2014/main" id="{7C3DE194-D53C-2546-B001-B8478D37F4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071302-F395-784A-A0A9-2FFC163A1073}"/>
              </a:ext>
            </a:extLst>
          </p:cNvPr>
          <p:cNvSpPr>
            <a:spLocks noGrp="1"/>
          </p:cNvSpPr>
          <p:nvPr>
            <p:ph type="sldNum" sz="quarter" idx="12"/>
          </p:nvPr>
        </p:nvSpPr>
        <p:spPr/>
        <p:txBody>
          <a:bodyPr/>
          <a:lstStyle/>
          <a:p>
            <a:fld id="{0F7E0230-063B-BA46-8CA2-96CC14D40FEA}" type="slidenum">
              <a:rPr lang="en-US" smtClean="0"/>
              <a:t>‹#›</a:t>
            </a:fld>
            <a:endParaRPr lang="en-US"/>
          </a:p>
        </p:txBody>
      </p:sp>
    </p:spTree>
    <p:extLst>
      <p:ext uri="{BB962C8B-B14F-4D97-AF65-F5344CB8AC3E}">
        <p14:creationId xmlns:p14="http://schemas.microsoft.com/office/powerpoint/2010/main" val="1235497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874FD-520F-614C-85FE-07FD8B5A30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3CFCE83-4863-F14A-8402-7FB60F8DEA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731827B-4795-0444-99F9-9F6B083F7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A742E9B-28C1-D04B-8C02-C531073764C8}"/>
              </a:ext>
            </a:extLst>
          </p:cNvPr>
          <p:cNvSpPr>
            <a:spLocks noGrp="1"/>
          </p:cNvSpPr>
          <p:nvPr>
            <p:ph type="dt" sz="half" idx="10"/>
          </p:nvPr>
        </p:nvSpPr>
        <p:spPr/>
        <p:txBody>
          <a:bodyPr/>
          <a:lstStyle/>
          <a:p>
            <a:fld id="{EE853D27-0E9A-E246-B91C-DDA65FE82457}" type="datetimeFigureOut">
              <a:rPr lang="en-US" smtClean="0"/>
              <a:t>9/4/20</a:t>
            </a:fld>
            <a:endParaRPr lang="en-US"/>
          </a:p>
        </p:txBody>
      </p:sp>
      <p:sp>
        <p:nvSpPr>
          <p:cNvPr id="6" name="Footer Placeholder 5">
            <a:extLst>
              <a:ext uri="{FF2B5EF4-FFF2-40B4-BE49-F238E27FC236}">
                <a16:creationId xmlns:a16="http://schemas.microsoft.com/office/drawing/2014/main" id="{A49D6EEC-CBE2-ED49-B49D-B68CC31251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F836D0-3F7A-4F48-8473-C1CFD3BB63E0}"/>
              </a:ext>
            </a:extLst>
          </p:cNvPr>
          <p:cNvSpPr>
            <a:spLocks noGrp="1"/>
          </p:cNvSpPr>
          <p:nvPr>
            <p:ph type="sldNum" sz="quarter" idx="12"/>
          </p:nvPr>
        </p:nvSpPr>
        <p:spPr/>
        <p:txBody>
          <a:bodyPr/>
          <a:lstStyle/>
          <a:p>
            <a:fld id="{0F7E0230-063B-BA46-8CA2-96CC14D40FEA}" type="slidenum">
              <a:rPr lang="en-US" smtClean="0"/>
              <a:t>‹#›</a:t>
            </a:fld>
            <a:endParaRPr lang="en-US"/>
          </a:p>
        </p:txBody>
      </p:sp>
    </p:spTree>
    <p:extLst>
      <p:ext uri="{BB962C8B-B14F-4D97-AF65-F5344CB8AC3E}">
        <p14:creationId xmlns:p14="http://schemas.microsoft.com/office/powerpoint/2010/main" val="2736794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B4372-71EA-9F48-A1D6-D2BA45C035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9FE5CDC-E322-374B-9C8D-142795C51F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A02F36-5DBB-9940-8573-DF3DE8372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1617FCF-04F6-9842-A4BA-C56F8DC7A70F}"/>
              </a:ext>
            </a:extLst>
          </p:cNvPr>
          <p:cNvSpPr>
            <a:spLocks noGrp="1"/>
          </p:cNvSpPr>
          <p:nvPr>
            <p:ph type="dt" sz="half" idx="10"/>
          </p:nvPr>
        </p:nvSpPr>
        <p:spPr/>
        <p:txBody>
          <a:bodyPr/>
          <a:lstStyle/>
          <a:p>
            <a:fld id="{EE853D27-0E9A-E246-B91C-DDA65FE82457}" type="datetimeFigureOut">
              <a:rPr lang="en-US" smtClean="0"/>
              <a:t>9/4/20</a:t>
            </a:fld>
            <a:endParaRPr lang="en-US"/>
          </a:p>
        </p:txBody>
      </p:sp>
      <p:sp>
        <p:nvSpPr>
          <p:cNvPr id="6" name="Footer Placeholder 5">
            <a:extLst>
              <a:ext uri="{FF2B5EF4-FFF2-40B4-BE49-F238E27FC236}">
                <a16:creationId xmlns:a16="http://schemas.microsoft.com/office/drawing/2014/main" id="{39051CE0-E0C8-724D-9CB6-C1038FB7D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329D7D-347B-DB44-8E44-1FA930218DA8}"/>
              </a:ext>
            </a:extLst>
          </p:cNvPr>
          <p:cNvSpPr>
            <a:spLocks noGrp="1"/>
          </p:cNvSpPr>
          <p:nvPr>
            <p:ph type="sldNum" sz="quarter" idx="12"/>
          </p:nvPr>
        </p:nvSpPr>
        <p:spPr/>
        <p:txBody>
          <a:bodyPr/>
          <a:lstStyle/>
          <a:p>
            <a:fld id="{0F7E0230-063B-BA46-8CA2-96CC14D40FEA}" type="slidenum">
              <a:rPr lang="en-US" smtClean="0"/>
              <a:t>‹#›</a:t>
            </a:fld>
            <a:endParaRPr lang="en-US"/>
          </a:p>
        </p:txBody>
      </p:sp>
    </p:spTree>
    <p:extLst>
      <p:ext uri="{BB962C8B-B14F-4D97-AF65-F5344CB8AC3E}">
        <p14:creationId xmlns:p14="http://schemas.microsoft.com/office/powerpoint/2010/main" val="432897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17820-547C-6447-A830-3945C7E415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5741878-EE8B-CE4D-B101-A78BE69166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51C489-D57F-9145-87E1-B2B860EC30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53D27-0E9A-E246-B91C-DDA65FE82457}" type="datetimeFigureOut">
              <a:rPr lang="en-US" smtClean="0"/>
              <a:t>9/4/20</a:t>
            </a:fld>
            <a:endParaRPr lang="en-US"/>
          </a:p>
        </p:txBody>
      </p:sp>
      <p:sp>
        <p:nvSpPr>
          <p:cNvPr id="5" name="Footer Placeholder 4">
            <a:extLst>
              <a:ext uri="{FF2B5EF4-FFF2-40B4-BE49-F238E27FC236}">
                <a16:creationId xmlns:a16="http://schemas.microsoft.com/office/drawing/2014/main" id="{B0196E07-7DB1-6C46-82CD-7AE1AEEF77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A418D0-8A17-474D-815B-F431C8E18B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E0230-063B-BA46-8CA2-96CC14D40FEA}" type="slidenum">
              <a:rPr lang="en-US" smtClean="0"/>
              <a:t>‹#›</a:t>
            </a:fld>
            <a:endParaRPr lang="en-US"/>
          </a:p>
        </p:txBody>
      </p:sp>
    </p:spTree>
    <p:extLst>
      <p:ext uri="{BB962C8B-B14F-4D97-AF65-F5344CB8AC3E}">
        <p14:creationId xmlns:p14="http://schemas.microsoft.com/office/powerpoint/2010/main" val="936158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D77CD01-1FC2-BC46-9CFD-F568DF79E699}"/>
              </a:ext>
            </a:extLst>
          </p:cNvPr>
          <p:cNvSpPr>
            <a:spLocks noGrp="1"/>
          </p:cNvSpPr>
          <p:nvPr>
            <p:ph type="ctrTitle"/>
          </p:nvPr>
        </p:nvSpPr>
        <p:spPr>
          <a:xfrm>
            <a:off x="804672" y="962246"/>
            <a:ext cx="6437700" cy="2611967"/>
          </a:xfrm>
        </p:spPr>
        <p:txBody>
          <a:bodyPr anchor="b">
            <a:normAutofit/>
          </a:bodyPr>
          <a:lstStyle/>
          <a:p>
            <a:pPr algn="l"/>
            <a:r>
              <a:rPr lang="en-US" sz="5400" dirty="0"/>
              <a:t>Diseases of Urinary System  Part-1</a:t>
            </a:r>
          </a:p>
        </p:txBody>
      </p:sp>
      <p:sp>
        <p:nvSpPr>
          <p:cNvPr id="3" name="Subtitle 2">
            <a:extLst>
              <a:ext uri="{FF2B5EF4-FFF2-40B4-BE49-F238E27FC236}">
                <a16:creationId xmlns:a16="http://schemas.microsoft.com/office/drawing/2014/main" id="{F4962F6F-7671-1B44-B47D-B43A9538BC0C}"/>
              </a:ext>
            </a:extLst>
          </p:cNvPr>
          <p:cNvSpPr>
            <a:spLocks noGrp="1"/>
          </p:cNvSpPr>
          <p:nvPr>
            <p:ph type="subTitle" idx="1"/>
          </p:nvPr>
        </p:nvSpPr>
        <p:spPr>
          <a:xfrm>
            <a:off x="804672" y="3719618"/>
            <a:ext cx="4167376" cy="1155525"/>
          </a:xfrm>
        </p:spPr>
        <p:txBody>
          <a:bodyPr anchor="t">
            <a:normAutofit/>
          </a:bodyPr>
          <a:lstStyle/>
          <a:p>
            <a:pPr algn="l"/>
            <a:r>
              <a:rPr lang="en-US" sz="1900" dirty="0"/>
              <a:t>Dr. </a:t>
            </a:r>
            <a:r>
              <a:rPr lang="en-US" sz="1900" dirty="0" err="1"/>
              <a:t>Pallav</a:t>
            </a:r>
            <a:r>
              <a:rPr lang="en-US" sz="1900" dirty="0"/>
              <a:t> Shekhar</a:t>
            </a:r>
          </a:p>
          <a:p>
            <a:pPr algn="l"/>
            <a:r>
              <a:rPr lang="en-US" sz="1900" dirty="0" err="1"/>
              <a:t>Asstt</a:t>
            </a:r>
            <a:r>
              <a:rPr lang="en-US" sz="1900" dirty="0"/>
              <a:t>. Professor</a:t>
            </a:r>
          </a:p>
          <a:p>
            <a:pPr algn="l"/>
            <a:r>
              <a:rPr lang="en-US" sz="1900" dirty="0"/>
              <a:t>Veterinary Medicine</a:t>
            </a:r>
          </a:p>
        </p:txBody>
      </p:sp>
      <p:sp>
        <p:nvSpPr>
          <p:cNvPr id="4" name="TextBox 3">
            <a:extLst>
              <a:ext uri="{FF2B5EF4-FFF2-40B4-BE49-F238E27FC236}">
                <a16:creationId xmlns:a16="http://schemas.microsoft.com/office/drawing/2014/main" id="{EF1BAD7C-76FB-A447-B142-DAFE2D8AF44C}"/>
              </a:ext>
            </a:extLst>
          </p:cNvPr>
          <p:cNvSpPr txBox="1"/>
          <p:nvPr/>
        </p:nvSpPr>
        <p:spPr>
          <a:xfrm>
            <a:off x="1785938" y="5757863"/>
            <a:ext cx="753732" cy="369332"/>
          </a:xfrm>
          <a:prstGeom prst="rect">
            <a:avLst/>
          </a:prstGeom>
          <a:noFill/>
        </p:spPr>
        <p:txBody>
          <a:bodyPr wrap="none" rtlCol="0">
            <a:spAutoFit/>
          </a:bodyPr>
          <a:lstStyle/>
          <a:p>
            <a:r>
              <a:rPr lang="en-US" dirty="0"/>
              <a:t>Unit 2</a:t>
            </a:r>
          </a:p>
        </p:txBody>
      </p:sp>
    </p:spTree>
    <p:extLst>
      <p:ext uri="{BB962C8B-B14F-4D97-AF65-F5344CB8AC3E}">
        <p14:creationId xmlns:p14="http://schemas.microsoft.com/office/powerpoint/2010/main" val="301868371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5CDA69B-C83B-1742-B664-DDE0032C2098}"/>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Acute Renal Failure (ARF)</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B47A59D8-7CC3-EE4B-BA58-603B4D33C531}"/>
              </a:ext>
            </a:extLst>
          </p:cNvPr>
          <p:cNvSpPr>
            <a:spLocks noGrp="1"/>
          </p:cNvSpPr>
          <p:nvPr>
            <p:ph idx="1"/>
          </p:nvPr>
        </p:nvSpPr>
        <p:spPr>
          <a:xfrm>
            <a:off x="5221862" y="1719618"/>
            <a:ext cx="5948831" cy="4334629"/>
          </a:xfrm>
        </p:spPr>
        <p:txBody>
          <a:bodyPr anchor="ctr">
            <a:normAutofit/>
          </a:bodyPr>
          <a:lstStyle/>
          <a:p>
            <a:r>
              <a:rPr lang="en-US" sz="2400" b="1">
                <a:solidFill>
                  <a:srgbClr val="FEFFFF"/>
                </a:solidFill>
              </a:rPr>
              <a:t> </a:t>
            </a:r>
            <a:r>
              <a:rPr lang="en-US" sz="2400">
                <a:solidFill>
                  <a:srgbClr val="FEFFFF"/>
                </a:solidFill>
              </a:rPr>
              <a:t>Acute renal failure (ARF) is by sudden onset of filtration failure by the kidneys, accumulation of uremic toxins, and dysregulation of fluid, electrolyte, and acid–base balance. It is potentially reversible if diagnosed quickly and treated aggressively.</a:t>
            </a:r>
            <a:endParaRPr lang="en-IN" sz="2400">
              <a:solidFill>
                <a:srgbClr val="FEFFFF"/>
              </a:solidFill>
            </a:endParaRPr>
          </a:p>
          <a:p>
            <a:endParaRPr lang="en-US" sz="2400">
              <a:solidFill>
                <a:srgbClr val="FEFFFF"/>
              </a:solidFill>
            </a:endParaRPr>
          </a:p>
          <a:p>
            <a:endParaRPr lang="en-US" sz="2400">
              <a:solidFill>
                <a:srgbClr val="FEFFFF"/>
              </a:solidFill>
            </a:endParaRPr>
          </a:p>
        </p:txBody>
      </p:sp>
    </p:spTree>
    <p:extLst>
      <p:ext uri="{BB962C8B-B14F-4D97-AF65-F5344CB8AC3E}">
        <p14:creationId xmlns:p14="http://schemas.microsoft.com/office/powerpoint/2010/main" val="4197233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94DAA4C-03C3-0945-9717-3CB21CABA95F}"/>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Etiology</a:t>
            </a:r>
          </a:p>
        </p:txBody>
      </p:sp>
      <p:sp>
        <p:nvSpPr>
          <p:cNvPr id="5" name="Content Placeholder 4">
            <a:extLst>
              <a:ext uri="{FF2B5EF4-FFF2-40B4-BE49-F238E27FC236}">
                <a16:creationId xmlns:a16="http://schemas.microsoft.com/office/drawing/2014/main" id="{3796BBD9-C6AB-DB4D-AA4B-C29E5283D9D0}"/>
              </a:ext>
            </a:extLst>
          </p:cNvPr>
          <p:cNvSpPr>
            <a:spLocks noGrp="1"/>
          </p:cNvSpPr>
          <p:nvPr>
            <p:ph sz="half" idx="1"/>
          </p:nvPr>
        </p:nvSpPr>
        <p:spPr>
          <a:xfrm>
            <a:off x="4818063" y="684213"/>
            <a:ext cx="3900488" cy="5486400"/>
          </a:xfrm>
        </p:spPr>
        <p:txBody>
          <a:bodyPr wrap="square" anchor="t">
            <a:normAutofit/>
          </a:bodyPr>
          <a:lstStyle/>
          <a:p>
            <a:pPr lvl="0"/>
            <a:r>
              <a:rPr lang="en-US" sz="1300" b="1"/>
              <a:t>Shock</a:t>
            </a:r>
            <a:endParaRPr lang="en-IN" sz="1300" b="1"/>
          </a:p>
          <a:p>
            <a:pPr lvl="0"/>
            <a:r>
              <a:rPr lang="en-US" sz="1300" b="1"/>
              <a:t>Malignant hypertension</a:t>
            </a:r>
            <a:endParaRPr lang="en-IN" sz="1300" b="1"/>
          </a:p>
          <a:p>
            <a:pPr lvl="0"/>
            <a:r>
              <a:rPr lang="en-US" sz="1300" b="1"/>
              <a:t>Heart failure, thromboembolism </a:t>
            </a:r>
            <a:endParaRPr lang="en-IN" sz="1300" b="1"/>
          </a:p>
          <a:p>
            <a:pPr lvl="0"/>
            <a:r>
              <a:rPr lang="en-US" sz="1300" b="1"/>
              <a:t>Heatstroke</a:t>
            </a:r>
            <a:endParaRPr lang="en-IN" sz="1300" b="1"/>
          </a:p>
          <a:p>
            <a:pPr lvl="0"/>
            <a:r>
              <a:rPr lang="en-US" sz="1300" b="1"/>
              <a:t>Excessive vasoconstriction (e.g., administration of nonsteroidal anti-inflammatory drug [NSAID])</a:t>
            </a:r>
            <a:endParaRPr lang="en-IN" sz="1300" b="1"/>
          </a:p>
          <a:p>
            <a:pPr lvl="0"/>
            <a:r>
              <a:rPr lang="en-US" sz="1300" b="1"/>
              <a:t>Excessive vasodilation (e.g., administration of angiotensin-converting enzyme [ACE] inhibitor or antihypertensive drug)</a:t>
            </a:r>
            <a:endParaRPr lang="en-IN" sz="1300" b="1"/>
          </a:p>
          <a:p>
            <a:pPr lvl="0"/>
            <a:r>
              <a:rPr lang="en-US" sz="1300" b="1"/>
              <a:t>Prolonged </a:t>
            </a:r>
            <a:r>
              <a:rPr lang="en-US" sz="1300" b="1" err="1"/>
              <a:t>anaesthesia</a:t>
            </a:r>
            <a:r>
              <a:rPr lang="en-US" sz="1300" b="1"/>
              <a:t> </a:t>
            </a:r>
            <a:endParaRPr lang="en-IN" sz="1300" b="1"/>
          </a:p>
          <a:p>
            <a:pPr lvl="0"/>
            <a:r>
              <a:rPr lang="en-US" sz="1300" b="1"/>
              <a:t>Administration of antimicrobials </a:t>
            </a:r>
            <a:endParaRPr lang="en-IN" sz="1300" b="1"/>
          </a:p>
          <a:p>
            <a:pPr lvl="0"/>
            <a:r>
              <a:rPr lang="en-US" sz="1300" b="1"/>
              <a:t>Aminoglycoside </a:t>
            </a:r>
            <a:endParaRPr lang="en-IN" sz="1300" b="1"/>
          </a:p>
          <a:p>
            <a:pPr lvl="0"/>
            <a:r>
              <a:rPr lang="en-US" sz="1300" b="1"/>
              <a:t>Sulfonamide </a:t>
            </a:r>
            <a:endParaRPr lang="en-IN" sz="1300" b="1"/>
          </a:p>
          <a:p>
            <a:pPr lvl="0"/>
            <a:r>
              <a:rPr lang="en-US" sz="1300" b="1"/>
              <a:t>Cephalosporin</a:t>
            </a:r>
            <a:endParaRPr lang="en-IN" sz="1300" b="1"/>
          </a:p>
          <a:p>
            <a:pPr lvl="0"/>
            <a:r>
              <a:rPr lang="en-US" sz="1300" b="1"/>
              <a:t>Amphotericin B</a:t>
            </a:r>
            <a:endParaRPr lang="en-IN" sz="1300" b="1"/>
          </a:p>
          <a:p>
            <a:pPr lvl="0"/>
            <a:r>
              <a:rPr lang="en-US" sz="1300" b="1"/>
              <a:t>Chemotherapeutic agent (e.g., cisplatin and doxorubicin)</a:t>
            </a:r>
            <a:endParaRPr lang="en-IN" sz="1300" b="1"/>
          </a:p>
          <a:p>
            <a:pPr lvl="0"/>
            <a:r>
              <a:rPr lang="en-US" sz="1300" b="1" err="1"/>
              <a:t>Thiacetarsamide</a:t>
            </a:r>
            <a:r>
              <a:rPr lang="en-US" sz="1300" b="1"/>
              <a:t> </a:t>
            </a:r>
            <a:endParaRPr lang="en-IN" sz="1300" b="1"/>
          </a:p>
          <a:p>
            <a:pPr lvl="0"/>
            <a:r>
              <a:rPr lang="en-US" sz="1300" b="1"/>
              <a:t>NSAIDs</a:t>
            </a:r>
            <a:endParaRPr lang="en-IN" sz="1300" b="1"/>
          </a:p>
          <a:p>
            <a:endParaRPr lang="en-US" sz="1300"/>
          </a:p>
        </p:txBody>
      </p:sp>
      <p:sp>
        <p:nvSpPr>
          <p:cNvPr id="6" name="Content Placeholder 5">
            <a:extLst>
              <a:ext uri="{FF2B5EF4-FFF2-40B4-BE49-F238E27FC236}">
                <a16:creationId xmlns:a16="http://schemas.microsoft.com/office/drawing/2014/main" id="{33A4BB44-F60E-3945-A13F-EB2E3DBC3031}"/>
              </a:ext>
            </a:extLst>
          </p:cNvPr>
          <p:cNvSpPr>
            <a:spLocks noGrp="1"/>
          </p:cNvSpPr>
          <p:nvPr>
            <p:ph sz="half" idx="2"/>
          </p:nvPr>
        </p:nvSpPr>
        <p:spPr>
          <a:xfrm>
            <a:off x="8801100" y="684213"/>
            <a:ext cx="2716213" cy="5486400"/>
          </a:xfrm>
        </p:spPr>
        <p:txBody>
          <a:bodyPr wrap="square" anchor="t">
            <a:normAutofit/>
          </a:bodyPr>
          <a:lstStyle/>
          <a:p>
            <a:pPr lvl="0"/>
            <a:r>
              <a:rPr lang="en-US" sz="1100" b="1"/>
              <a:t>Radiographic contrast agents</a:t>
            </a:r>
            <a:endParaRPr lang="en-IN" sz="1100" b="1"/>
          </a:p>
          <a:p>
            <a:pPr lvl="0"/>
            <a:r>
              <a:rPr lang="en-US" sz="1100" b="1"/>
              <a:t>Ethylene glycol</a:t>
            </a:r>
            <a:endParaRPr lang="en-IN" sz="1100" b="1"/>
          </a:p>
          <a:p>
            <a:pPr lvl="0"/>
            <a:r>
              <a:rPr lang="en-US" sz="1100" b="1"/>
              <a:t>Heavy metals (e.g., lead, mercury, arsenic, and thallium)</a:t>
            </a:r>
            <a:endParaRPr lang="en-IN" sz="1100" b="1"/>
          </a:p>
          <a:p>
            <a:pPr lvl="0"/>
            <a:r>
              <a:rPr lang="en-US" sz="1100" b="1"/>
              <a:t>Insect or snake venom</a:t>
            </a:r>
            <a:endParaRPr lang="en-IN" sz="1100" b="1"/>
          </a:p>
          <a:p>
            <a:pPr lvl="0"/>
            <a:r>
              <a:rPr lang="en-US" sz="1100" b="1"/>
              <a:t>Heme pigment</a:t>
            </a:r>
            <a:endParaRPr lang="en-IN" sz="1100" b="1"/>
          </a:p>
          <a:p>
            <a:pPr lvl="0"/>
            <a:r>
              <a:rPr lang="en-US" sz="1100" b="1"/>
              <a:t>Calcium </a:t>
            </a:r>
            <a:endParaRPr lang="en-IN" sz="1100" b="1"/>
          </a:p>
          <a:p>
            <a:pPr lvl="0"/>
            <a:r>
              <a:rPr lang="en-US" sz="1100" b="1"/>
              <a:t>Leptospirosis </a:t>
            </a:r>
            <a:endParaRPr lang="en-IN" sz="1100" b="1"/>
          </a:p>
          <a:p>
            <a:pPr lvl="0"/>
            <a:r>
              <a:rPr lang="en-US" sz="1100" b="1"/>
              <a:t>Immune-mediated glomerulonephritis and arteritis </a:t>
            </a:r>
            <a:endParaRPr lang="en-IN" sz="1100" b="1"/>
          </a:p>
          <a:p>
            <a:pPr lvl="0"/>
            <a:r>
              <a:rPr lang="en-US" sz="1100" b="1"/>
              <a:t>Septicemia </a:t>
            </a:r>
            <a:endParaRPr lang="en-IN" sz="1100" b="1"/>
          </a:p>
          <a:p>
            <a:pPr lvl="0"/>
            <a:r>
              <a:rPr lang="en-US" sz="1100" b="1"/>
              <a:t>DIC</a:t>
            </a:r>
            <a:endParaRPr lang="en-IN" sz="1100" b="1"/>
          </a:p>
          <a:p>
            <a:pPr lvl="0"/>
            <a:r>
              <a:rPr lang="en-US" sz="1100" b="1"/>
              <a:t>Hepatic failure </a:t>
            </a:r>
            <a:endParaRPr lang="en-IN" sz="1100" b="1"/>
          </a:p>
          <a:p>
            <a:pPr lvl="0"/>
            <a:r>
              <a:rPr lang="en-US" sz="1100" b="1"/>
              <a:t>Heat stroke</a:t>
            </a:r>
            <a:endParaRPr lang="en-IN" sz="1100" b="1"/>
          </a:p>
          <a:p>
            <a:pPr lvl="0"/>
            <a:r>
              <a:rPr lang="en-US" sz="1100" b="1"/>
              <a:t>Transfusion reaction</a:t>
            </a:r>
            <a:endParaRPr lang="en-IN" sz="1100" b="1"/>
          </a:p>
          <a:p>
            <a:pPr lvl="0"/>
            <a:r>
              <a:rPr lang="en-US" sz="1100" b="1"/>
              <a:t>Bacterial endocarditis </a:t>
            </a:r>
            <a:endParaRPr lang="en-IN" sz="1100" b="1"/>
          </a:p>
          <a:p>
            <a:pPr lvl="0"/>
            <a:r>
              <a:rPr lang="en-US" sz="1100" b="1"/>
              <a:t>Pyelonephritis </a:t>
            </a:r>
            <a:endParaRPr lang="en-IN" sz="1100" b="1"/>
          </a:p>
          <a:p>
            <a:pPr lvl="0"/>
            <a:r>
              <a:rPr lang="en-US" sz="1100" b="1"/>
              <a:t>Cortical necrosis</a:t>
            </a:r>
            <a:endParaRPr lang="en-IN" sz="1100" b="1"/>
          </a:p>
          <a:p>
            <a:pPr lvl="0"/>
            <a:r>
              <a:rPr lang="en-US" sz="1100" b="1"/>
              <a:t>Lymphosarcoma </a:t>
            </a:r>
            <a:endParaRPr lang="en-IN" sz="1100" b="1"/>
          </a:p>
          <a:p>
            <a:endParaRPr lang="en-US" sz="1100"/>
          </a:p>
        </p:txBody>
      </p:sp>
    </p:spTree>
    <p:extLst>
      <p:ext uri="{BB962C8B-B14F-4D97-AF65-F5344CB8AC3E}">
        <p14:creationId xmlns:p14="http://schemas.microsoft.com/office/powerpoint/2010/main" val="1686523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1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5" name="Freeform: Shape 1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1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281E00C-40D2-794A-849B-1EBDCE2685A6}"/>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Clinical signs</a:t>
            </a:r>
          </a:p>
        </p:txBody>
      </p:sp>
      <p:sp>
        <p:nvSpPr>
          <p:cNvPr id="5" name="Content Placeholder 4">
            <a:extLst>
              <a:ext uri="{FF2B5EF4-FFF2-40B4-BE49-F238E27FC236}">
                <a16:creationId xmlns:a16="http://schemas.microsoft.com/office/drawing/2014/main" id="{7F59AECD-4B79-AE4F-A724-3030F8C8C478}"/>
              </a:ext>
            </a:extLst>
          </p:cNvPr>
          <p:cNvSpPr>
            <a:spLocks noGrp="1"/>
          </p:cNvSpPr>
          <p:nvPr>
            <p:ph idx="1"/>
          </p:nvPr>
        </p:nvSpPr>
        <p:spPr>
          <a:xfrm>
            <a:off x="6172200" y="804672"/>
            <a:ext cx="5221224" cy="5230368"/>
          </a:xfrm>
        </p:spPr>
        <p:txBody>
          <a:bodyPr anchor="ctr">
            <a:normAutofit/>
          </a:bodyPr>
          <a:lstStyle/>
          <a:p>
            <a:r>
              <a:rPr lang="en-US" sz="1800">
                <a:solidFill>
                  <a:schemeClr val="tx2"/>
                </a:solidFill>
              </a:rPr>
              <a:t>Sudden onset of anorexia</a:t>
            </a:r>
          </a:p>
          <a:p>
            <a:r>
              <a:rPr lang="en-US" sz="1800">
                <a:solidFill>
                  <a:schemeClr val="tx2"/>
                </a:solidFill>
              </a:rPr>
              <a:t>Listlessness</a:t>
            </a:r>
          </a:p>
          <a:p>
            <a:r>
              <a:rPr lang="en-US" sz="1800">
                <a:solidFill>
                  <a:schemeClr val="tx2"/>
                </a:solidFill>
              </a:rPr>
              <a:t> Vomiting (± blood)</a:t>
            </a:r>
          </a:p>
          <a:p>
            <a:r>
              <a:rPr lang="en-US" sz="1800">
                <a:solidFill>
                  <a:schemeClr val="tx2"/>
                </a:solidFill>
              </a:rPr>
              <a:t> diarrhea (± blood)</a:t>
            </a:r>
          </a:p>
          <a:p>
            <a:r>
              <a:rPr lang="en-US" sz="1800">
                <a:solidFill>
                  <a:schemeClr val="tx2"/>
                </a:solidFill>
              </a:rPr>
              <a:t> Halitosis</a:t>
            </a:r>
          </a:p>
          <a:p>
            <a:r>
              <a:rPr lang="en-US" sz="1800">
                <a:solidFill>
                  <a:schemeClr val="tx2"/>
                </a:solidFill>
              </a:rPr>
              <a:t>Ataxia</a:t>
            </a:r>
          </a:p>
          <a:p>
            <a:r>
              <a:rPr lang="en-US" sz="1800">
                <a:solidFill>
                  <a:schemeClr val="tx2"/>
                </a:solidFill>
              </a:rPr>
              <a:t>Seizures</a:t>
            </a:r>
          </a:p>
          <a:p>
            <a:r>
              <a:rPr lang="en-US" sz="1800">
                <a:solidFill>
                  <a:schemeClr val="tx2"/>
                </a:solidFill>
              </a:rPr>
              <a:t> Oliguria/anuria or polyuria</a:t>
            </a:r>
            <a:endParaRPr lang="en-IN" sz="1800">
              <a:solidFill>
                <a:schemeClr val="tx2"/>
              </a:solidFill>
            </a:endParaRPr>
          </a:p>
          <a:p>
            <a:endParaRPr lang="en-US" sz="1800">
              <a:solidFill>
                <a:schemeClr val="tx2"/>
              </a:solidFill>
            </a:endParaRPr>
          </a:p>
        </p:txBody>
      </p:sp>
    </p:spTree>
    <p:extLst>
      <p:ext uri="{BB962C8B-B14F-4D97-AF65-F5344CB8AC3E}">
        <p14:creationId xmlns:p14="http://schemas.microsoft.com/office/powerpoint/2010/main" val="983935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9811E9-E205-AE4D-9B3B-F169CF6C4AB2}"/>
              </a:ext>
            </a:extLst>
          </p:cNvPr>
          <p:cNvSpPr>
            <a:spLocks noGrp="1"/>
          </p:cNvSpPr>
          <p:nvPr>
            <p:ph type="title"/>
          </p:nvPr>
        </p:nvSpPr>
        <p:spPr>
          <a:xfrm>
            <a:off x="804671" y="640263"/>
            <a:ext cx="3284331" cy="5254510"/>
          </a:xfrm>
        </p:spPr>
        <p:txBody>
          <a:bodyPr>
            <a:normAutofit/>
          </a:bodyPr>
          <a:lstStyle/>
          <a:p>
            <a:r>
              <a:rPr lang="en-US" dirty="0"/>
              <a:t>Diagnosis</a:t>
            </a:r>
          </a:p>
        </p:txBody>
      </p:sp>
      <p:sp>
        <p:nvSpPr>
          <p:cNvPr id="3" name="Content Placeholder 2">
            <a:extLst>
              <a:ext uri="{FF2B5EF4-FFF2-40B4-BE49-F238E27FC236}">
                <a16:creationId xmlns:a16="http://schemas.microsoft.com/office/drawing/2014/main" id="{2C9C1D42-FEAC-C14D-8EEF-58EC0769BF16}"/>
              </a:ext>
            </a:extLst>
          </p:cNvPr>
          <p:cNvSpPr>
            <a:spLocks noGrp="1"/>
          </p:cNvSpPr>
          <p:nvPr>
            <p:ph idx="1"/>
          </p:nvPr>
        </p:nvSpPr>
        <p:spPr>
          <a:xfrm>
            <a:off x="5358384" y="640263"/>
            <a:ext cx="6028944" cy="5254510"/>
          </a:xfrm>
        </p:spPr>
        <p:txBody>
          <a:bodyPr anchor="ctr">
            <a:normAutofit/>
          </a:bodyPr>
          <a:lstStyle/>
          <a:p>
            <a:r>
              <a:rPr lang="en-US" sz="2200">
                <a:solidFill>
                  <a:schemeClr val="bg1"/>
                </a:solidFill>
              </a:rPr>
              <a:t>Clinical signs</a:t>
            </a:r>
          </a:p>
          <a:p>
            <a:r>
              <a:rPr lang="en-US" sz="2200">
                <a:solidFill>
                  <a:schemeClr val="bg1"/>
                </a:solidFill>
              </a:rPr>
              <a:t>Normal or high PCV</a:t>
            </a:r>
          </a:p>
          <a:p>
            <a:r>
              <a:rPr lang="en-US" sz="2200">
                <a:solidFill>
                  <a:schemeClr val="bg1"/>
                </a:solidFill>
              </a:rPr>
              <a:t> Variable leukocytosis</a:t>
            </a:r>
          </a:p>
          <a:p>
            <a:r>
              <a:rPr lang="en-US" sz="2200">
                <a:solidFill>
                  <a:schemeClr val="bg1"/>
                </a:solidFill>
              </a:rPr>
              <a:t> Elevated BUN, creatinine, and phosphate, potassium and glucose</a:t>
            </a:r>
          </a:p>
          <a:p>
            <a:r>
              <a:rPr lang="en-US" sz="2200">
                <a:solidFill>
                  <a:schemeClr val="bg1"/>
                </a:solidFill>
              </a:rPr>
              <a:t>Low bicarbonate and calcium </a:t>
            </a:r>
          </a:p>
          <a:p>
            <a:r>
              <a:rPr lang="en-US" sz="2200">
                <a:solidFill>
                  <a:schemeClr val="bg1"/>
                </a:solidFill>
              </a:rPr>
              <a:t>Inability to concentrate urine.</a:t>
            </a:r>
            <a:endParaRPr lang="en-IN" sz="2200">
              <a:solidFill>
                <a:schemeClr val="bg1"/>
              </a:solidFill>
            </a:endParaRPr>
          </a:p>
          <a:p>
            <a:endParaRPr lang="en-US" sz="2200">
              <a:solidFill>
                <a:schemeClr val="bg1"/>
              </a:solidFill>
            </a:endParaRPr>
          </a:p>
        </p:txBody>
      </p:sp>
    </p:spTree>
    <p:extLst>
      <p:ext uri="{BB962C8B-B14F-4D97-AF65-F5344CB8AC3E}">
        <p14:creationId xmlns:p14="http://schemas.microsoft.com/office/powerpoint/2010/main" val="273551384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F49117-26E5-B847-8958-463C8F381DF8}"/>
              </a:ext>
            </a:extLst>
          </p:cNvPr>
          <p:cNvSpPr>
            <a:spLocks noGrp="1"/>
          </p:cNvSpPr>
          <p:nvPr>
            <p:ph type="title"/>
          </p:nvPr>
        </p:nvSpPr>
        <p:spPr>
          <a:xfrm>
            <a:off x="1075767" y="1188637"/>
            <a:ext cx="2988234" cy="4480726"/>
          </a:xfrm>
        </p:spPr>
        <p:txBody>
          <a:bodyPr>
            <a:normAutofit/>
          </a:bodyPr>
          <a:lstStyle/>
          <a:p>
            <a:pPr algn="r"/>
            <a:r>
              <a:rPr lang="en-US" sz="5100"/>
              <a:t>Treatment</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72B9B5E-CCBF-E14A-B3DC-A18AB27A83FC}"/>
              </a:ext>
            </a:extLst>
          </p:cNvPr>
          <p:cNvSpPr>
            <a:spLocks noGrp="1"/>
          </p:cNvSpPr>
          <p:nvPr>
            <p:ph idx="1"/>
          </p:nvPr>
        </p:nvSpPr>
        <p:spPr>
          <a:xfrm>
            <a:off x="5255260" y="1648870"/>
            <a:ext cx="4702848" cy="3560260"/>
          </a:xfrm>
        </p:spPr>
        <p:txBody>
          <a:bodyPr anchor="ctr">
            <a:normAutofit/>
          </a:bodyPr>
          <a:lstStyle/>
          <a:p>
            <a:r>
              <a:rPr lang="en-US" sz="2400"/>
              <a:t>Discontinuation of nephrotoxic drugs</a:t>
            </a:r>
          </a:p>
          <a:p>
            <a:r>
              <a:rPr lang="en-US" sz="2400"/>
              <a:t> Treatment of etiology</a:t>
            </a:r>
          </a:p>
          <a:p>
            <a:r>
              <a:rPr lang="en-US" sz="2400"/>
              <a:t> Maintenance hemodynamic stability</a:t>
            </a:r>
          </a:p>
          <a:p>
            <a:r>
              <a:rPr lang="en-US" sz="2400"/>
              <a:t> Peritoneal dialysis and hemodialysis.</a:t>
            </a:r>
            <a:endParaRPr lang="en-IN" sz="2400"/>
          </a:p>
          <a:p>
            <a:endParaRPr lang="en-US" sz="2400"/>
          </a:p>
        </p:txBody>
      </p:sp>
    </p:spTree>
    <p:extLst>
      <p:ext uri="{BB962C8B-B14F-4D97-AF65-F5344CB8AC3E}">
        <p14:creationId xmlns:p14="http://schemas.microsoft.com/office/powerpoint/2010/main" val="3396619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54295" y="4522156"/>
            <a:ext cx="5609222" cy="1363215"/>
          </a:xfrm>
        </p:spPr>
        <p:txBody>
          <a:bodyPr vert="horz" lIns="91440" tIns="45720" rIns="91440" bIns="45720" rtlCol="0" anchor="t">
            <a:normAutofit/>
          </a:bodyPr>
          <a:lstStyle/>
          <a:p>
            <a:r>
              <a:rPr lang="en-US" b="1" kern="1200">
                <a:solidFill>
                  <a:schemeClr val="tx1"/>
                </a:solidFill>
                <a:latin typeface="+mj-lt"/>
                <a:ea typeface="+mj-ea"/>
                <a:cs typeface="+mj-cs"/>
              </a:rPr>
              <a:t>Fig  Procedure of Peritoneal Dialysis</a:t>
            </a:r>
          </a:p>
        </p:txBody>
      </p:sp>
      <p:sp>
        <p:nvSpPr>
          <p:cNvPr id="77" name="Freeform: Shape 76">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13091"/>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8" name="Picture 6" descr="C:\Users\subham\Desktop\Shashi Final Thesisi Photo\research\IMG_20160727_111405766.jpg"/>
          <p:cNvPicPr>
            <a:picLocks noChangeAspect="1" noChangeArrowheads="1"/>
          </p:cNvPicPr>
          <p:nvPr/>
        </p:nvPicPr>
        <p:blipFill rotWithShape="1">
          <a:blip r:embed="rId2" cstate="print"/>
          <a:srcRect t="1270" r="-1" b="22151"/>
          <a:stretch/>
        </p:blipFill>
        <p:spPr bwMode="auto">
          <a:xfrm>
            <a:off x="1246574"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p:spPr>
      </p:pic>
      <p:pic>
        <p:nvPicPr>
          <p:cNvPr id="3080" name="Picture 8" descr="C:\Users\subham\Desktop\Shashi Final Thesisi Photo\research\IMG_20160727_111425266.jpg"/>
          <p:cNvPicPr>
            <a:picLocks noChangeAspect="1" noChangeArrowheads="1"/>
          </p:cNvPicPr>
          <p:nvPr/>
        </p:nvPicPr>
        <p:blipFill rotWithShape="1">
          <a:blip r:embed="rId3" cstate="print"/>
          <a:srcRect l="23951" r="19690"/>
          <a:stretch/>
        </p:blipFill>
        <p:spPr bwMode="auto">
          <a:xfrm>
            <a:off x="20" y="2279205"/>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p:spPr>
      </p:pic>
      <p:sp>
        <p:nvSpPr>
          <p:cNvPr id="81" name="Oval 80">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47279"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7" name="Picture 5" descr="C:\Users\subham\Desktop\Shashi Final Thesisi Photo\research\IMG_20160727_110935419.jpg"/>
          <p:cNvPicPr>
            <a:picLocks noChangeAspect="1" noChangeArrowheads="1"/>
          </p:cNvPicPr>
          <p:nvPr/>
        </p:nvPicPr>
        <p:blipFill rotWithShape="1">
          <a:blip r:embed="rId4" cstate="print"/>
          <a:srcRect l="12331" r="20421" b="3"/>
          <a:stretch/>
        </p:blipFill>
        <p:spPr bwMode="auto">
          <a:xfrm>
            <a:off x="5511871" y="78050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p:spPr>
      </p:pic>
      <p:sp>
        <p:nvSpPr>
          <p:cNvPr id="83" name="Freeform: Shape 82">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76" name="Picture 4" descr="C:\Users\subham\Desktop\Shashi Final Thesisi Photo\research\IMG_20160727_110800139.jpg"/>
          <p:cNvPicPr>
            <a:picLocks noChangeAspect="1" noChangeArrowheads="1"/>
          </p:cNvPicPr>
          <p:nvPr/>
        </p:nvPicPr>
        <p:blipFill rotWithShape="1">
          <a:blip r:embed="rId5" cstate="print"/>
          <a:srcRect l="16465" r="10725"/>
          <a:stretch/>
        </p:blipFill>
        <p:spPr bwMode="auto">
          <a:xfrm>
            <a:off x="8918761" y="-4331"/>
            <a:ext cx="3273238" cy="3618965"/>
          </a:xfrm>
          <a:custGeom>
            <a:avLst/>
            <a:gdLst/>
            <a:ahLst/>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noFill/>
        </p:spPr>
      </p:pic>
    </p:spTree>
    <p:extLst>
      <p:ext uri="{BB962C8B-B14F-4D97-AF65-F5344CB8AC3E}">
        <p14:creationId xmlns:p14="http://schemas.microsoft.com/office/powerpoint/2010/main" val="294379743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descr="C:\Users\subham\Desktop\Shashi Final Thesisi Photo\research\IMG_20160727_112428085.jpg"/>
          <p:cNvPicPr>
            <a:picLocks noChangeAspect="1" noChangeArrowheads="1"/>
          </p:cNvPicPr>
          <p:nvPr/>
        </p:nvPicPr>
        <p:blipFill rotWithShape="1">
          <a:blip r:embed="rId2" cstate="print"/>
          <a:srcRect l="11041" r="486"/>
          <a:stretch/>
        </p:blipFill>
        <p:spPr bwMode="auto">
          <a:xfrm>
            <a:off x="643467" y="643467"/>
            <a:ext cx="5372099" cy="5571066"/>
          </a:xfrm>
          <a:prstGeom prst="rect">
            <a:avLst/>
          </a:prstGeom>
          <a:noFill/>
        </p:spPr>
      </p:pic>
      <p:pic>
        <p:nvPicPr>
          <p:cNvPr id="4098" name="Picture 2" descr="C:\Users\subham\Desktop\Shashi Final Thesisi Photo\research\IMG_20160727_111850958.jpg"/>
          <p:cNvPicPr>
            <a:picLocks noChangeAspect="1" noChangeArrowheads="1"/>
          </p:cNvPicPr>
          <p:nvPr/>
        </p:nvPicPr>
        <p:blipFill rotWithShape="1">
          <a:blip r:embed="rId3" cstate="print"/>
          <a:srcRect l="6270" r="7908"/>
          <a:stretch/>
        </p:blipFill>
        <p:spPr bwMode="auto">
          <a:xfrm>
            <a:off x="6176432" y="643467"/>
            <a:ext cx="5372100" cy="5571066"/>
          </a:xfrm>
          <a:prstGeom prst="rect">
            <a:avLst/>
          </a:prstGeom>
          <a:noFill/>
        </p:spPr>
      </p:pic>
    </p:spTree>
    <p:extLst>
      <p:ext uri="{BB962C8B-B14F-4D97-AF65-F5344CB8AC3E}">
        <p14:creationId xmlns:p14="http://schemas.microsoft.com/office/powerpoint/2010/main" val="115831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BA77AD-B1A5-D846-96AB-4757DAB288DE}"/>
              </a:ext>
            </a:extLst>
          </p:cNvPr>
          <p:cNvSpPr>
            <a:spLocks noGrp="1"/>
          </p:cNvSpPr>
          <p:nvPr>
            <p:ph type="title"/>
          </p:nvPr>
        </p:nvSpPr>
        <p:spPr>
          <a:xfrm>
            <a:off x="391378" y="320675"/>
            <a:ext cx="11407487" cy="1325563"/>
          </a:xfrm>
        </p:spPr>
        <p:txBody>
          <a:bodyPr>
            <a:normAutofit/>
          </a:bodyPr>
          <a:lstStyle/>
          <a:p>
            <a:r>
              <a:rPr lang="en-US" sz="5400">
                <a:solidFill>
                  <a:schemeClr val="bg1"/>
                </a:solidFill>
              </a:rPr>
              <a:t>Introduction</a:t>
            </a:r>
          </a:p>
        </p:txBody>
      </p:sp>
      <p:graphicFrame>
        <p:nvGraphicFramePr>
          <p:cNvPr id="5" name="Content Placeholder 2">
            <a:extLst>
              <a:ext uri="{FF2B5EF4-FFF2-40B4-BE49-F238E27FC236}">
                <a16:creationId xmlns:a16="http://schemas.microsoft.com/office/drawing/2014/main" id="{66F9F500-2F91-412B-85C3-3258B82B1EE8}"/>
              </a:ext>
            </a:extLst>
          </p:cNvPr>
          <p:cNvGraphicFramePr>
            <a:graphicFrameLocks noGrp="1"/>
          </p:cNvGraphicFramePr>
          <p:nvPr>
            <p:ph idx="1"/>
            <p:extLst>
              <p:ext uri="{D42A27DB-BD31-4B8C-83A1-F6EECF244321}">
                <p14:modId xmlns:p14="http://schemas.microsoft.com/office/powerpoint/2010/main" val="2790717387"/>
              </p:ext>
            </p:extLst>
          </p:nvPr>
        </p:nvGraphicFramePr>
        <p:xfrm>
          <a:off x="391379" y="1976293"/>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1613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Urinary System of Dogs - Dog Owners - Veterinary Manual">
            <a:extLst>
              <a:ext uri="{FF2B5EF4-FFF2-40B4-BE49-F238E27FC236}">
                <a16:creationId xmlns:a16="http://schemas.microsoft.com/office/drawing/2014/main" id="{FB13AD03-8917-054B-A20E-89C67688F51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972300" y="482600"/>
            <a:ext cx="2870200" cy="2832100"/>
          </a:xfrm>
          <a:prstGeom prst="rect">
            <a:avLst/>
          </a:prstGeom>
          <a:extLst>
            <a:ext uri="{909E8E84-426E-40DD-AFC4-6F175D3DCCD1}">
              <a14:hiddenFill xmlns:a14="http://schemas.microsoft.com/office/drawing/2010/main">
                <a:solidFill>
                  <a:srgbClr val="FFFFFF"/>
                </a:solidFill>
              </a14:hiddenFill>
            </a:ext>
          </a:extLst>
        </p:spPr>
      </p:pic>
      <p:pic>
        <p:nvPicPr>
          <p:cNvPr id="1028" name="Picture 4" descr="The Urinary System of Dogs - Dog Owners - Veterinary Manual">
            <a:extLst>
              <a:ext uri="{FF2B5EF4-FFF2-40B4-BE49-F238E27FC236}">
                <a16:creationId xmlns:a16="http://schemas.microsoft.com/office/drawing/2014/main" id="{7A656593-37F3-D046-AFB8-98331FA283F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972300" y="3390900"/>
            <a:ext cx="2870200" cy="2959100"/>
          </a:xfrm>
          <a:prstGeom prst="rect">
            <a:avLst/>
          </a:prstGeom>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4612B62B-0AE8-4043-AE12-84B256DCE070}"/>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Basic anatomy</a:t>
            </a:r>
          </a:p>
        </p:txBody>
      </p:sp>
    </p:spTree>
    <p:extLst>
      <p:ext uri="{BB962C8B-B14F-4D97-AF65-F5344CB8AC3E}">
        <p14:creationId xmlns:p14="http://schemas.microsoft.com/office/powerpoint/2010/main" val="2581137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050" name="Picture 2" descr="Chapter 2: The animal body">
            <a:extLst>
              <a:ext uri="{FF2B5EF4-FFF2-40B4-BE49-F238E27FC236}">
                <a16:creationId xmlns:a16="http://schemas.microsoft.com/office/drawing/2014/main" id="{4DDC87EF-5A28-8047-98CD-4F78D72AD515}"/>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1852" r="-5" b="6459"/>
          <a:stretch/>
        </p:blipFill>
        <p:spPr bwMode="auto">
          <a:xfrm>
            <a:off x="609600" y="2423680"/>
            <a:ext cx="5212080" cy="3856948"/>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B6375111-306C-49EA-9DD1-79A2ED78FA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3354776"/>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052" name="Picture 4" descr="Urinary system | The Pig Site">
            <a:extLst>
              <a:ext uri="{FF2B5EF4-FFF2-40B4-BE49-F238E27FC236}">
                <a16:creationId xmlns:a16="http://schemas.microsoft.com/office/drawing/2014/main" id="{19B9E77E-F6A0-854B-81E7-84C1A43E9EBD}"/>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11966" r="1" b="19401"/>
          <a:stretch/>
        </p:blipFill>
        <p:spPr bwMode="auto">
          <a:xfrm>
            <a:off x="6370320" y="2423040"/>
            <a:ext cx="5212080" cy="3857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89370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93DC414-847D-1142-B4A5-7E7BD167915C}"/>
              </a:ext>
            </a:extLst>
          </p:cNvPr>
          <p:cNvSpPr>
            <a:spLocks noGrp="1"/>
          </p:cNvSpPr>
          <p:nvPr>
            <p:ph type="title"/>
          </p:nvPr>
        </p:nvSpPr>
        <p:spPr/>
        <p:txBody>
          <a:bodyPr/>
          <a:lstStyle/>
          <a:p>
            <a:r>
              <a:rPr lang="en-US" dirty="0"/>
              <a:t>Primary Function</a:t>
            </a:r>
          </a:p>
        </p:txBody>
      </p:sp>
      <p:graphicFrame>
        <p:nvGraphicFramePr>
          <p:cNvPr id="7" name="Content Placeholder 6">
            <a:extLst>
              <a:ext uri="{FF2B5EF4-FFF2-40B4-BE49-F238E27FC236}">
                <a16:creationId xmlns:a16="http://schemas.microsoft.com/office/drawing/2014/main" id="{26263DE7-301F-7645-AAFC-A7504145DD62}"/>
              </a:ext>
            </a:extLst>
          </p:cNvPr>
          <p:cNvGraphicFramePr>
            <a:graphicFrameLocks noGrp="1"/>
          </p:cNvGraphicFramePr>
          <p:nvPr>
            <p:ph idx="1"/>
            <p:extLst>
              <p:ext uri="{D42A27DB-BD31-4B8C-83A1-F6EECF244321}">
                <p14:modId xmlns:p14="http://schemas.microsoft.com/office/powerpoint/2010/main" val="19963473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212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926857-BF09-A54F-9EB2-0044551FA31B}"/>
              </a:ext>
            </a:extLst>
          </p:cNvPr>
          <p:cNvSpPr>
            <a:spLocks noGrp="1"/>
          </p:cNvSpPr>
          <p:nvPr>
            <p:ph type="title"/>
          </p:nvPr>
        </p:nvSpPr>
        <p:spPr>
          <a:xfrm>
            <a:off x="603938" y="640081"/>
            <a:ext cx="2608655" cy="5257799"/>
          </a:xfrm>
        </p:spPr>
        <p:txBody>
          <a:bodyPr vert="horz" lIns="91440" tIns="45720" rIns="91440" bIns="45720" rtlCol="0" anchor="ctr">
            <a:normAutofit/>
          </a:bodyPr>
          <a:lstStyle/>
          <a:p>
            <a:r>
              <a:rPr lang="en-US" sz="2800">
                <a:solidFill>
                  <a:srgbClr val="2C2C2C"/>
                </a:solidFill>
              </a:rPr>
              <a:t>Pathophysiology of Renal Disorder</a:t>
            </a:r>
          </a:p>
        </p:txBody>
      </p:sp>
      <p:sp>
        <p:nvSpPr>
          <p:cNvPr id="13"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E407004D-BCCA-C04D-A149-3FED8E54745A}"/>
              </a:ext>
            </a:extLst>
          </p:cNvPr>
          <p:cNvPicPr>
            <a:picLocks noGrp="1"/>
          </p:cNvPicPr>
          <p:nvPr>
            <p:ph idx="1"/>
          </p:nvPr>
        </p:nvPicPr>
        <p:blipFill rotWithShape="1">
          <a:blip r:embed="rId2"/>
          <a:srcRect b="1355"/>
          <a:stretch/>
        </p:blipFill>
        <p:spPr bwMode="auto">
          <a:xfrm>
            <a:off x="4062964" y="942538"/>
            <a:ext cx="7163222" cy="4808332"/>
          </a:xfrm>
          <a:prstGeom prst="rect">
            <a:avLst/>
          </a:prstGeom>
          <a:noFill/>
          <a:effectLst/>
        </p:spPr>
      </p:pic>
    </p:spTree>
    <p:extLst>
      <p:ext uri="{BB962C8B-B14F-4D97-AF65-F5344CB8AC3E}">
        <p14:creationId xmlns:p14="http://schemas.microsoft.com/office/powerpoint/2010/main" val="840808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67193-7D01-B743-B118-D47026770C6F}"/>
              </a:ext>
            </a:extLst>
          </p:cNvPr>
          <p:cNvSpPr>
            <a:spLocks noGrp="1"/>
          </p:cNvSpPr>
          <p:nvPr>
            <p:ph type="title"/>
          </p:nvPr>
        </p:nvSpPr>
        <p:spPr>
          <a:xfrm>
            <a:off x="838200" y="365125"/>
            <a:ext cx="10515600" cy="561467"/>
          </a:xfrm>
        </p:spPr>
        <p:txBody>
          <a:bodyPr>
            <a:normAutofit fontScale="90000"/>
          </a:bodyPr>
          <a:lstStyle/>
          <a:p>
            <a:r>
              <a:rPr lang="en-US" dirty="0"/>
              <a:t>Indications</a:t>
            </a:r>
          </a:p>
        </p:txBody>
      </p:sp>
      <p:graphicFrame>
        <p:nvGraphicFramePr>
          <p:cNvPr id="5" name="Content Placeholder 4">
            <a:extLst>
              <a:ext uri="{FF2B5EF4-FFF2-40B4-BE49-F238E27FC236}">
                <a16:creationId xmlns:a16="http://schemas.microsoft.com/office/drawing/2014/main" id="{63004E07-6E84-634A-873F-9FE3BA0E1CD0}"/>
              </a:ext>
            </a:extLst>
          </p:cNvPr>
          <p:cNvGraphicFramePr>
            <a:graphicFrameLocks noGrp="1"/>
          </p:cNvGraphicFramePr>
          <p:nvPr>
            <p:ph idx="1"/>
            <p:extLst>
              <p:ext uri="{D42A27DB-BD31-4B8C-83A1-F6EECF244321}">
                <p14:modId xmlns:p14="http://schemas.microsoft.com/office/powerpoint/2010/main" val="1746549756"/>
              </p:ext>
            </p:extLst>
          </p:nvPr>
        </p:nvGraphicFramePr>
        <p:xfrm>
          <a:off x="256032" y="926592"/>
          <a:ext cx="11448288" cy="5827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4778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1A47E-8AFB-4045-9B54-56A0F6F726D7}"/>
              </a:ext>
            </a:extLst>
          </p:cNvPr>
          <p:cNvSpPr>
            <a:spLocks noGrp="1"/>
          </p:cNvSpPr>
          <p:nvPr>
            <p:ph type="title"/>
          </p:nvPr>
        </p:nvSpPr>
        <p:spPr/>
        <p:txBody>
          <a:bodyPr/>
          <a:lstStyle/>
          <a:p>
            <a:r>
              <a:rPr lang="en-US"/>
              <a:t>Urinalysis</a:t>
            </a:r>
            <a:endParaRPr lang="en-US" dirty="0"/>
          </a:p>
        </p:txBody>
      </p:sp>
      <p:sp>
        <p:nvSpPr>
          <p:cNvPr id="3" name="Content Placeholder 2">
            <a:extLst>
              <a:ext uri="{FF2B5EF4-FFF2-40B4-BE49-F238E27FC236}">
                <a16:creationId xmlns:a16="http://schemas.microsoft.com/office/drawing/2014/main" id="{C68417B5-E48F-FC4C-AB98-A2A4820AAA9A}"/>
              </a:ext>
            </a:extLst>
          </p:cNvPr>
          <p:cNvSpPr>
            <a:spLocks noGrp="1"/>
          </p:cNvSpPr>
          <p:nvPr>
            <p:ph idx="1"/>
          </p:nvPr>
        </p:nvSpPr>
        <p:spPr>
          <a:xfrm>
            <a:off x="838200" y="1557338"/>
            <a:ext cx="2855976" cy="5087302"/>
          </a:xfrm>
        </p:spPr>
        <p:txBody>
          <a:bodyPr>
            <a:noAutofit/>
          </a:bodyPr>
          <a:lstStyle/>
          <a:p>
            <a:r>
              <a:rPr lang="en-US" sz="1600" b="1" dirty="0"/>
              <a:t>Collection of Urine</a:t>
            </a:r>
          </a:p>
          <a:p>
            <a:r>
              <a:rPr lang="en-US" sz="1600" b="1" dirty="0"/>
              <a:t>Urine specific gravity</a:t>
            </a:r>
          </a:p>
          <a:p>
            <a:r>
              <a:rPr lang="en-US" sz="1600" b="1" dirty="0" err="1"/>
              <a:t>Colour</a:t>
            </a:r>
            <a:endParaRPr lang="en-US" sz="1600" b="1" dirty="0"/>
          </a:p>
          <a:p>
            <a:r>
              <a:rPr lang="en-US" sz="1600" b="1" dirty="0"/>
              <a:t>Turbidity</a:t>
            </a:r>
          </a:p>
          <a:p>
            <a:r>
              <a:rPr lang="en-US" sz="1600" b="1" dirty="0"/>
              <a:t>pH</a:t>
            </a:r>
          </a:p>
          <a:p>
            <a:r>
              <a:rPr lang="en-US" sz="1600" b="1" dirty="0"/>
              <a:t>Glucose</a:t>
            </a:r>
          </a:p>
          <a:p>
            <a:r>
              <a:rPr lang="en-US" sz="1600" b="1" dirty="0"/>
              <a:t>Ketone</a:t>
            </a:r>
          </a:p>
          <a:p>
            <a:r>
              <a:rPr lang="en-US" sz="1600" b="1" dirty="0"/>
              <a:t>Bilirubin</a:t>
            </a:r>
          </a:p>
          <a:p>
            <a:r>
              <a:rPr lang="en-US" sz="1600" b="1" dirty="0"/>
              <a:t>WBC</a:t>
            </a:r>
          </a:p>
          <a:p>
            <a:r>
              <a:rPr lang="en-US" sz="1600" b="1" dirty="0"/>
              <a:t>Occult blood</a:t>
            </a:r>
          </a:p>
          <a:p>
            <a:r>
              <a:rPr lang="en-US" sz="1600" b="1" dirty="0"/>
              <a:t>Protein</a:t>
            </a:r>
          </a:p>
          <a:p>
            <a:r>
              <a:rPr lang="en-US" sz="1600" b="1" dirty="0"/>
              <a:t>Crystals </a:t>
            </a:r>
          </a:p>
          <a:p>
            <a:r>
              <a:rPr lang="en-US" sz="1600" b="1" dirty="0"/>
              <a:t>Casts</a:t>
            </a:r>
          </a:p>
          <a:p>
            <a:r>
              <a:rPr lang="en-US" sz="1600" b="1" dirty="0"/>
              <a:t>Epithelial Cells</a:t>
            </a:r>
          </a:p>
        </p:txBody>
      </p:sp>
      <p:pic>
        <p:nvPicPr>
          <p:cNvPr id="3074" name="Picture 2" descr="Urine test strips — Vet Nursing Education">
            <a:extLst>
              <a:ext uri="{FF2B5EF4-FFF2-40B4-BE49-F238E27FC236}">
                <a16:creationId xmlns:a16="http://schemas.microsoft.com/office/drawing/2014/main" id="{E18DF22E-0680-4D44-880B-931CDB9F0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0080" y="1515580"/>
            <a:ext cx="7292156" cy="4348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256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234DC8-BB39-9840-8F82-1725D8EE0765}"/>
              </a:ext>
            </a:extLst>
          </p:cNvPr>
          <p:cNvSpPr>
            <a:spLocks noGrp="1"/>
          </p:cNvSpPr>
          <p:nvPr>
            <p:ph type="title"/>
          </p:nvPr>
        </p:nvSpPr>
        <p:spPr>
          <a:xfrm>
            <a:off x="594360" y="637125"/>
            <a:ext cx="3802276" cy="5256371"/>
          </a:xfrm>
        </p:spPr>
        <p:txBody>
          <a:bodyPr>
            <a:normAutofit/>
          </a:bodyPr>
          <a:lstStyle/>
          <a:p>
            <a:r>
              <a:rPr lang="en-US" sz="4800"/>
              <a:t>Serum Chemistry</a:t>
            </a:r>
          </a:p>
        </p:txBody>
      </p:sp>
      <p:graphicFrame>
        <p:nvGraphicFramePr>
          <p:cNvPr id="12" name="Content Placeholder 2">
            <a:extLst>
              <a:ext uri="{FF2B5EF4-FFF2-40B4-BE49-F238E27FC236}">
                <a16:creationId xmlns:a16="http://schemas.microsoft.com/office/drawing/2014/main" id="{F07E94DD-62B3-46D7-83F4-4BC49E3325BA}"/>
              </a:ext>
            </a:extLst>
          </p:cNvPr>
          <p:cNvGraphicFramePr>
            <a:graphicFrameLocks noGrp="1"/>
          </p:cNvGraphicFramePr>
          <p:nvPr>
            <p:ph idx="1"/>
            <p:extLst>
              <p:ext uri="{D42A27DB-BD31-4B8C-83A1-F6EECF244321}">
                <p14:modId xmlns:p14="http://schemas.microsoft.com/office/powerpoint/2010/main" val="151928465"/>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71619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402</Words>
  <Application>Microsoft Macintosh PowerPoint</Application>
  <PresentationFormat>Widescreen</PresentationFormat>
  <Paragraphs>118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Diseases of Urinary System  Part-1</vt:lpstr>
      <vt:lpstr>Introduction</vt:lpstr>
      <vt:lpstr>Basic anatomy</vt:lpstr>
      <vt:lpstr>PowerPoint Presentation</vt:lpstr>
      <vt:lpstr>Primary Function</vt:lpstr>
      <vt:lpstr>Pathophysiology of Renal Disorder</vt:lpstr>
      <vt:lpstr>Indications</vt:lpstr>
      <vt:lpstr>Urinalysis</vt:lpstr>
      <vt:lpstr>Serum Chemistry</vt:lpstr>
      <vt:lpstr>Acute Renal Failure (ARF)</vt:lpstr>
      <vt:lpstr>Etiology</vt:lpstr>
      <vt:lpstr>Clinical signs</vt:lpstr>
      <vt:lpstr>Diagnosis</vt:lpstr>
      <vt:lpstr>Treatment</vt:lpstr>
      <vt:lpstr>Fig  Procedure of Peritoneal Dialysis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Diseases of Urinary System  Part-1</dc:title>
  <dc:creator>dr pallav shekhar</dc:creator>
  <cp:lastModifiedBy>dr pallav shekhar</cp:lastModifiedBy>
  <cp:revision>2</cp:revision>
  <dcterms:created xsi:type="dcterms:W3CDTF">2020-09-04T18:11:23Z</dcterms:created>
  <dcterms:modified xsi:type="dcterms:W3CDTF">2020-09-04T18:14:05Z</dcterms:modified>
</cp:coreProperties>
</file>