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82BF56-E852-410C-9418-03038F3628EC}" type="datetimeFigureOut">
              <a:rPr lang="en-IN" smtClean="0"/>
              <a:pPr/>
              <a:t>02-09-2020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821836-7A4D-46AC-B1C5-59668FFCA0C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9448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EHRLICHIOSIS</a:t>
            </a:r>
            <a:endParaRPr lang="en-IN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2286000"/>
            <a:ext cx="5283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6800" y="4343400"/>
            <a:ext cx="8026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98" y="2126624"/>
            <a:ext cx="2076450" cy="140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355" y="1951086"/>
            <a:ext cx="2276475" cy="157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Tick control is the most effective method of prevention. </a:t>
            </a:r>
          </a:p>
          <a:p>
            <a:pPr>
              <a:buNone/>
            </a:pP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vaccines are available. </a:t>
            </a:r>
          </a:p>
          <a:p>
            <a:pPr>
              <a:buNone/>
            </a:pPr>
            <a:endParaRPr lang="en-IN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Chemoprophylaxis by using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tetracyclin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@6.6mg /kg 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lvl="7">
              <a:buNone/>
            </a:pPr>
            <a:r>
              <a:rPr lang="en-IN" sz="9600" dirty="0" smtClean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  <a:endParaRPr lang="en-IN" sz="9600" dirty="0">
              <a:solidFill>
                <a:srgbClr val="C00000"/>
              </a:solidFill>
              <a:latin typeface="AdineKirnberg-Scrip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Canine </a:t>
            </a:r>
            <a:r>
              <a:rPr lang="en-IN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Monocytic</a:t>
            </a:r>
            <a:r>
              <a:rPr lang="en-IN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Ehrlichiosis</a:t>
            </a:r>
            <a:endParaRPr lang="en-IN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 tick borne disease caused by </a:t>
            </a:r>
            <a:r>
              <a:rPr lang="en-IN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Erhlichia</a:t>
            </a: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species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Ehrlichia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described this organism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Hence it was name as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Erhlichia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canis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Transmitted by the three-host tick </a:t>
            </a:r>
            <a:r>
              <a:rPr lang="en-US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Rhipicephalus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sanguineus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Incubation period of 8–20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days.</a:t>
            </a:r>
          </a:p>
          <a:p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are gram negative,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pleomorphic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coccobacilli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rickettsia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Obligatory intracellular 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Ecanis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usually appears in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as a cluster of organism called as MORULAE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3" y="256261"/>
            <a:ext cx="207645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91" y="233122"/>
            <a:ext cx="2276475" cy="1571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723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345"/>
            <a:ext cx="10515600" cy="344761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Experimentally it can also be transmitted by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Dermacentor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variabilis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Host for this disease is members of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canidae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family{fox ,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jackel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dog etc}.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German shepherd dogs are most susceptible.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has world wide distribution including Asia ,Africa and America. </a:t>
            </a:r>
          </a:p>
          <a:p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Australia is free of </a:t>
            </a:r>
            <a:r>
              <a:rPr lang="en-IN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E.Canis</a:t>
            </a: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</p:txBody>
      </p:sp>
      <p:pic>
        <p:nvPicPr>
          <p:cNvPr id="2050" name="Picture 2" descr="C:\Users\Dr. Bipin Kuma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8837" y="207818"/>
            <a:ext cx="5527963" cy="2565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Host get infection through tick bite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E.canis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enters into host and  adhere to membrane of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endocytosis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enters into the cell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Divide by binary fission 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form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morulae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Release of organism through rupture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morulae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They spread to adjacent cells through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projections 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Spread throughout the body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Clinical findings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includes three phases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Acute phase 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Persistence subclinical infection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Severe chronic phase</a:t>
            </a: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ACUTE PHASE.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characterised by :- 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 weeks , Fever,  Severe Thrombocytopenia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During this time the platelet count will drop due an immune-mediated platelet destruction . </a:t>
            </a: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dog will be listless, off food, and may have enlarged lymph nodes.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dogs clear the organism if they are treated in this stage.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those that do not receive adequate treatment will go on to the next phase.</a:t>
            </a:r>
          </a:p>
          <a:p>
            <a:endParaRPr lang="en-IN" dirty="0"/>
          </a:p>
        </p:txBody>
      </p:sp>
      <p:pic>
        <p:nvPicPr>
          <p:cNvPr id="3074" name="Picture 2" descr="C:\Users\Dr. Bipin Kuma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5818" y="474518"/>
            <a:ext cx="4145107" cy="251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SUBCLINICAL PHASE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 In this phase, the dog appears normal.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organism has sequestered in the spleen 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Dogs can stay in this phase for months or even years.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Intermittent fever ,mild Thrombocytopenia and anaemia.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CHRONIC PHASE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Charecterised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by :-  Severe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pancytopenia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{ due to bone marrow Hyperplasia}.  Fever , wide spread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petechia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Death due to secondary bacterial infection 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There are no signs of the subclinical phase.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Fever , Anorexia , lethargy ,weight loss.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Epitaxis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Petechial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haemorrage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OCULAR SIGNS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:- Retinal haemorrhage,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Retinal detachment {due to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Hyphema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Neurologic effects may also be seen.{due to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meningeal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bleeding} 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Glomeruloneprhitis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resulting in serious urinary protein loss, can also result.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Increased globulin levels are also seen.</a:t>
            </a:r>
          </a:p>
          <a:p>
            <a:endParaRPr lang="en-IN" dirty="0"/>
          </a:p>
        </p:txBody>
      </p:sp>
      <p:pic>
        <p:nvPicPr>
          <p:cNvPr id="4098" name="Picture 2" descr="C:\Users\Dr. Bipin Kuma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6037" y="565438"/>
            <a:ext cx="4585854" cy="2967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Clinical examination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Hemotology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Serum biochemistry  {Thrombocytopenia and Hypo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albuminaemia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hyperglobulinaemia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Dot ELISA kit @field level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Molecular test –PCR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Serological test {FAT-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flouroscent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antibody technique }- which is widely used.</a:t>
            </a:r>
          </a:p>
          <a:p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Blood smear examination { to find MORULA in </a:t>
            </a:r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endParaRPr lang="en-IN" dirty="0"/>
          </a:p>
        </p:txBody>
      </p:sp>
      <p:pic>
        <p:nvPicPr>
          <p:cNvPr id="1026" name="Picture 2" descr="C:\Users\Dr. Bipin Kumar\Desktop\Ehrlichia in a monocytes cell wik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5800" y="0"/>
            <a:ext cx="2581275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(5-10mg /kg/day) {PO/IV} for 21-25 days.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OXYTETRACYCLIN –( 5-10 /Kg /day){I/V} for 21-25 days.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Supportive therapy ( in anaemia ) – Blood transfusion if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concentration is &lt;4%.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short term (2-7days)therapy with low immunosuppressive doses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Glucocorticoides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{1-2mg /kg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PO}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This may be beneficial early in the treatment period when severe Thrombocytopenia is present.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556</Words>
  <Application>Microsoft Office PowerPoint</Application>
  <PresentationFormat>Custom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Canine Monocytic Ehrlichiosis</vt:lpstr>
      <vt:lpstr>Slide 3</vt:lpstr>
      <vt:lpstr>    Pathogenesis</vt:lpstr>
      <vt:lpstr>Clinical findings</vt:lpstr>
      <vt:lpstr>Slide 6</vt:lpstr>
      <vt:lpstr>Slide 7</vt:lpstr>
      <vt:lpstr>Diagnosis</vt:lpstr>
      <vt:lpstr>TREATMENT</vt:lpstr>
      <vt:lpstr>Prevention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Bipin Kumar</cp:lastModifiedBy>
  <cp:revision>11</cp:revision>
  <dcterms:created xsi:type="dcterms:W3CDTF">2020-08-31T04:14:22Z</dcterms:created>
  <dcterms:modified xsi:type="dcterms:W3CDTF">2020-09-02T14:31:06Z</dcterms:modified>
</cp:coreProperties>
</file>