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65" r:id="rId4"/>
    <p:sldId id="274" r:id="rId5"/>
    <p:sldId id="273" r:id="rId6"/>
    <p:sldId id="276" r:id="rId7"/>
    <p:sldId id="261" r:id="rId8"/>
    <p:sldId id="266" r:id="rId9"/>
    <p:sldId id="275" r:id="rId10"/>
    <p:sldId id="257" r:id="rId11"/>
    <p:sldId id="269" r:id="rId12"/>
    <p:sldId id="277" r:id="rId13"/>
    <p:sldId id="258" r:id="rId14"/>
    <p:sldId id="270" r:id="rId15"/>
    <p:sldId id="259" r:id="rId16"/>
    <p:sldId id="26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B1F3-17EC-474B-892E-671C64F36285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8EE2-662A-4A04-BDD5-B4ADFE8F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8EE2-662A-4A04-BDD5-B4ADFE8F9D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9906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CYANIDE POISONING IN ANIMALS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5105400"/>
            <a:ext cx="4648200" cy="13716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Sanjiv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Kumar,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Assistant Professor,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of Veterinary Pathology,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BVC, Patna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11129" t="14927" r="7367" b="8246"/>
          <a:stretch>
            <a:fillRect/>
          </a:stretch>
        </p:blipFill>
        <p:spPr bwMode="auto">
          <a:xfrm>
            <a:off x="4191000" y="22860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M.V.Sc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Programme:VPP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609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Clinical Findings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Signs can occur within 15-20 min to a few hours after animals consume toxic forage.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Excitement can be displayed initially, accompanied by rapid respiration rate. 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follows shortly, with tachycardia. Salivation, excess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lacrimation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voiding of urine and feces may occur.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Vomiting may occur, especially in pigs.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Muscle fasciculation is common and progresses to generalized spasms before death.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 stagger and struggle before collapse.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Mucous membranes are bright red but may become cyanotic terminally.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Death occurs during severe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asphyxial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convulsions.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heart may continue to beat for several minutes after struggling and breathing stops.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whole syndrome usually does not exceed 30-45 min. Most animals that live ≥2 hr after onset of clinical signs recover, unless continuous absorption of cyanide from the GI tract occurs. </a:t>
            </a:r>
          </a:p>
          <a:p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13636" t="24948" b="4906"/>
          <a:stretch>
            <a:fillRect/>
          </a:stretch>
        </p:blipFill>
        <p:spPr bwMode="auto">
          <a:xfrm>
            <a:off x="533400" y="3810000"/>
            <a:ext cx="4105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3637" t="24948" b="8246"/>
          <a:stretch>
            <a:fillRect/>
          </a:stretch>
        </p:blipFill>
        <p:spPr bwMode="auto">
          <a:xfrm>
            <a:off x="4810125" y="3810000"/>
            <a:ext cx="4333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Chronic Poisoning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99" t="34033" b="13888"/>
          <a:stretch>
            <a:fillRect/>
          </a:stretch>
        </p:blipFill>
        <p:spPr bwMode="auto">
          <a:xfrm>
            <a:off x="1524000" y="1828800"/>
            <a:ext cx="52092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Lesions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8912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acute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peracute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cyanide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toxicoses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blood may be bright cherry red initially but can be dark red if necropsy is delayed; it may clot slowly or not at all.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Mucous membranes may also be pink initially, then become cyanotic after respiration ceases.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rumen may be distended with gas, and the odor of “bitter almonds” may be detected after opening.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hemorrhages of the heart may be seen.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surfaces, tracheal mucosa, and lungs may be congested or hemorrhagic; some froth may be seen in respiratory passages.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Neither gross nor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lesions are consistently seen.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foci of degeneration or necrosis may be seen in the CNS of dogs chronically exposed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sublethal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amounts of cyanide.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Diagnosis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Appropriate history, clinical signs, postmortem findings, and demonstration of HCN in rumen (stomach) contents or other diagnostic specimens support a diagnosis of cyanide poisoning.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Specimens recommended for cyanide analyses include the suspected source (plant or otherwise), rumen or stomach contents,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heparinized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whole blood, liver, and muscle.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Antemortem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whole blood is preferred; other specimens should be collected as soon as possible after death, preferably within 4 hr. Specimens should be sealed in an airtight container, refrigerated or frozen, and submitted to the laboratory without delay. </a:t>
            </a: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Includes poisonings by nitrate or nitrite, urea, organophosphate,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carbamate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chlorinated hydrocarbon pesticides, and toxic gases (carbon monoxide and hydrogen sulfide), as well as infectious or noninfectious diseases that cause sudden death.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Many clinical signs of nitrate and prussic acid poisoning are similar, and injecting sodium nitrite induces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methemoglobinemia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identical to that produced by nitrate poisoning.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Treatment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Immediate treatment is necessary.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Sodium nitrite therapy may be carefully repeated at 10 mg/kg, every 2-4 hr or as needed.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thiosulfate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alone is also an effective antidotal therapy at ≥500 mg/kg, IV, plus 30 g/cow, PO, to detoxify any remaining HCN in the rumen. Oxygen may be helpful in supplementing nitrite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thiosulfate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therapy, especially in small animals.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11129" t="31628" b="18267"/>
          <a:stretch>
            <a:fillRect/>
          </a:stretch>
        </p:blipFill>
        <p:spPr bwMode="auto">
          <a:xfrm>
            <a:off x="2362200" y="4724400"/>
            <a:ext cx="5400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Source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Cyanides are found in: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plants,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fumigants,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soil sterilizers,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iv. fertilizers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rodenticides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calcium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cyanomide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Toxicity can result from improper or malicious use, but in the case of livestock, the most frequent cause is ingestion of plants that contain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cyanogenic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glycosides. 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Plant Containing Cyanides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Triglochin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maritima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(arrow grass),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Hoecus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lunatus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(velvet grass),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Sorghum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(Johnson grass, Sudan grass, common sorghum), 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Prunus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(apricot, peach, chokecherry,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pincherry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wild black cherry),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Sambucus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canadensis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(elderberry), 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Pyrus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(apple),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mays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(corn),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(flax).</a:t>
            </a:r>
            <a:endParaRPr lang="en-US" sz="2400" dirty="0" smtClean="0"/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cyanogenic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glycosides in plants yield free hydrocyanic acid (HCN), otherwise known as prussic acid, when hydrolyzed by β-glycosidase or when other plant cell structure is disrupted or damaged,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by freezing, chopping, or chewing. 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Microbial action in the rumen can further release free cyanide.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Glycosides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Cyanide Poisoning – A Review&#10;Glycosides&#10; By-products of plant’s metabolism&#10; Part of defense system against herbivorous.&#10;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99" t="20145" r="23933" b="8680"/>
          <a:stretch>
            <a:fillRect/>
          </a:stretch>
        </p:blipFill>
        <p:spPr bwMode="auto">
          <a:xfrm>
            <a:off x="1371600" y="1600200"/>
            <a:ext cx="5486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 of toxicity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489" t="20404" b="18385"/>
          <a:stretch>
            <a:fillRect/>
          </a:stretch>
        </p:blipFill>
        <p:spPr bwMode="auto">
          <a:xfrm>
            <a:off x="1447800" y="18288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06" t="18409" r="34360" b="32984"/>
          <a:stretch>
            <a:fillRect/>
          </a:stretch>
        </p:blipFill>
        <p:spPr bwMode="auto">
          <a:xfrm>
            <a:off x="1676400" y="14478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Factors affecting cyanide concentration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Sorghum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forage grasses, leaves usually produce 2-25 times more HCN than do stems; seeds contain none.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shoots from young, rapidly growing plants often contain high concentrations of prussic acid glycosides.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cyanogenic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glycoside potential of plants can be increased by heavy nitrate fertilization, especially in phosphorus-deficient soils.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Spraying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cyanogenic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forage plants with foliar herbicides such as 2,4-D can increase their prussic acid concentrations for several weeks after application.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Grazing stunted plants during drought is the most common cause of poisoning of livestock by plants that produce prussic acid.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Frozen plants may release high concentrations of prussic acid for several days.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wilting, release of prussic acid from plant tissues declines.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 plants have less free prussic acid. When plant tops have been frosted, new shoots may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regrow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the base; these can be dangerous because of glycoside content and because livestock selectively graze them.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Ruminants are more susceptible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monogastric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animals, and cattle slightly more so than sheep. Hereford cattle have been reported to be less susceptible than other breeds.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Risk factors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00" t="28825" r="27843" b="19096"/>
          <a:stretch>
            <a:fillRect/>
          </a:stretch>
        </p:blipFill>
        <p:spPr bwMode="auto">
          <a:xfrm>
            <a:off x="1752600" y="15240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851</Words>
  <Application>Microsoft Office PowerPoint</Application>
  <PresentationFormat>On-screen Show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CYANIDE POISONING IN ANIMALS</vt:lpstr>
      <vt:lpstr>Source</vt:lpstr>
      <vt:lpstr>Plant Containing Cyanides</vt:lpstr>
      <vt:lpstr>Glycosides</vt:lpstr>
      <vt:lpstr>Mechanism of toxicity</vt:lpstr>
      <vt:lpstr>Slide 6</vt:lpstr>
      <vt:lpstr>Factors affecting cyanide concentration</vt:lpstr>
      <vt:lpstr>Slide 8</vt:lpstr>
      <vt:lpstr>Risk factors</vt:lpstr>
      <vt:lpstr>Clinical Findings</vt:lpstr>
      <vt:lpstr>Slide 11</vt:lpstr>
      <vt:lpstr>Chronic Poisoning</vt:lpstr>
      <vt:lpstr>Lesions</vt:lpstr>
      <vt:lpstr>Slide 14</vt:lpstr>
      <vt:lpstr>Diagnosis</vt:lpstr>
      <vt:lpstr>Differential diagnosis</vt:lpstr>
      <vt:lpstr>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40</cp:revision>
  <dcterms:created xsi:type="dcterms:W3CDTF">2006-08-16T00:00:00Z</dcterms:created>
  <dcterms:modified xsi:type="dcterms:W3CDTF">2020-10-20T07:11:02Z</dcterms:modified>
</cp:coreProperties>
</file>