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81" r:id="rId3"/>
    <p:sldId id="263" r:id="rId4"/>
    <p:sldId id="265" r:id="rId5"/>
    <p:sldId id="264" r:id="rId6"/>
    <p:sldId id="276" r:id="rId7"/>
    <p:sldId id="271" r:id="rId8"/>
    <p:sldId id="277" r:id="rId9"/>
    <p:sldId id="282" r:id="rId10"/>
    <p:sldId id="258" r:id="rId11"/>
    <p:sldId id="272" r:id="rId12"/>
    <p:sldId id="283" r:id="rId13"/>
    <p:sldId id="259" r:id="rId14"/>
    <p:sldId id="260" r:id="rId15"/>
    <p:sldId id="261" r:id="rId16"/>
    <p:sldId id="284" r:id="rId17"/>
    <p:sldId id="275" r:id="rId18"/>
    <p:sldId id="266" r:id="rId19"/>
    <p:sldId id="278" r:id="rId20"/>
    <p:sldId id="273" r:id="rId21"/>
    <p:sldId id="267" r:id="rId22"/>
    <p:sldId id="268" r:id="rId23"/>
    <p:sldId id="270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CC00"/>
    <a:srgbClr val="CC0099"/>
    <a:srgbClr val="FF9900"/>
    <a:srgbClr val="009900"/>
    <a:srgbClr val="CC3300"/>
    <a:srgbClr val="99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82" autoAdjust="0"/>
    <p:restoredTop sz="94624" autoAdjust="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9D151-D280-4E6A-8806-8D9C9240FA0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453FE-1956-410F-9C07-EE888FB31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453FE-1956-410F-9C07-EE888FB319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453FE-1956-410F-9C07-EE888FB319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453FE-1956-410F-9C07-EE888FB319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453FE-1956-410F-9C07-EE888FB3194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453FE-1956-410F-9C07-EE888FB3194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F4D1F6-B167-4ED5-8608-4BBBFA3B691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9250BB-2321-43C4-9322-6BE94C2C2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762000"/>
            <a:ext cx="678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None/>
            </a:pPr>
            <a:endParaRPr lang="en-US" sz="24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CLIENT MANAGEMENT &amp; PUBLIC RELATION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724400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C3300"/>
                </a:solidFill>
              </a:rPr>
              <a:t>DR. ARCHANA KUMAR</a:t>
            </a:r>
          </a:p>
          <a:p>
            <a:pPr algn="ctr"/>
            <a:r>
              <a:rPr lang="en-IN" dirty="0" smtClean="0"/>
              <a:t>Assistant Professor</a:t>
            </a:r>
          </a:p>
          <a:p>
            <a:pPr algn="ctr"/>
            <a:r>
              <a:rPr lang="en-IN" dirty="0" smtClean="0"/>
              <a:t>Department of Surgery and Radiology</a:t>
            </a:r>
          </a:p>
          <a:p>
            <a:pPr algn="ctr"/>
            <a:r>
              <a:rPr lang="en-IN" dirty="0" smtClean="0">
                <a:solidFill>
                  <a:srgbClr val="CC3300"/>
                </a:solidFill>
              </a:rPr>
              <a:t>Bihar Veterinary College, BASU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066800"/>
            <a:ext cx="5114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(Clinical Practice – II, VSR-603)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 startAt="3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Extend hospital hours for client convenience according to need.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Have dog food and other supplies carried out to the car, especially if client has children or is a senior citizen.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Allow and encourage to tour clients through the hospitals. Needless to say, your facilities should be spotless.</a:t>
            </a:r>
          </a:p>
        </p:txBody>
      </p:sp>
      <p:pic>
        <p:nvPicPr>
          <p:cNvPr id="2050" name="Picture 2" descr="C:\Users\B O B\Desktop\college pic folder\126627999-cartoon-veterinarian-and-many-pets-are-happy-in-the-vet-clin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962400"/>
            <a:ext cx="4114800" cy="27415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6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 animal placement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.Bulletin board with quotes and information posted etc.</a:t>
            </a:r>
          </a:p>
          <a:p>
            <a:pPr marL="457200" indent="-457200" algn="just">
              <a:lnSpc>
                <a:spcPct val="200000"/>
              </a:lnSpc>
              <a:buAutoNum type="arabicPeriod" startAt="7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Puppy and kitten care kits are placed at good place for hospital information and samples. </a:t>
            </a:r>
          </a:p>
          <a:p>
            <a:pPr marL="457200" indent="-457200" algn="just">
              <a:lnSpc>
                <a:spcPct val="200000"/>
              </a:lnSpc>
              <a:buAutoNum type="arabicPeriod" startAt="7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Lectures or talk by paraprofessional to local school. Show the animal breed and attracts towards it.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 O B\Desktop\college pic folder\Puppy-Vaccinations-Sched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0967"/>
            <a:ext cx="4572000" cy="6461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79248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 startAt="8"/>
            </a:pPr>
            <a:endParaRPr lang="en-US" dirty="0"/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charge for suture removal: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can be way of thanking the client for allowing us to serve them.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Newsletters :-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timely information newsletters can educate client about service provide them.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 Parking should be provided for clients.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 startAt="1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Coffee or Tea :-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clients  who must wait or arrive early.</a:t>
            </a:r>
          </a:p>
          <a:p>
            <a:pPr marL="342900" indent="-342900" algn="just">
              <a:lnSpc>
                <a:spcPct val="150000"/>
              </a:lnSpc>
              <a:buAutoNum type="arabicPeriod" startAt="1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Estimated fee:-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written  Clients sees the value.</a:t>
            </a:r>
          </a:p>
          <a:p>
            <a:pPr marL="342900" indent="-342900" algn="just">
              <a:lnSpc>
                <a:spcPct val="150000"/>
              </a:lnSpc>
              <a:buAutoNum type="arabicPeriod" startAt="1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Get well card to client :-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Those who are ill or hospitalized.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Acknowledge newspaper notes about client  :-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Graduations, wedding, accomplishment ,death etc.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8" indent="-342900"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 notes :-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see something would be of interest    to a particular client , like magazine or, newspaper articles etc. make a copy and mail it to them.</a:t>
            </a:r>
          </a:p>
          <a:p>
            <a:pPr marL="342900" indent="-342900" algn="just">
              <a:lnSpc>
                <a:spcPct val="20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Staff education :-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educated staff represent better view.</a:t>
            </a:r>
          </a:p>
          <a:p>
            <a:pPr marL="342900" indent="-342900" algn="just">
              <a:lnSpc>
                <a:spcPct val="20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18.   Computer.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 O B\Desktop\college pic folder\owners-pets-vet-clinic-illustrations-set-woman-holding-cat-sitting-hospital-waiting-room-guy-exotic-bird-medical-center-1698413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617740" cy="635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 O B\Desktop\college pic folder\TeleHealth-Chart600x600-121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"/>
            <a:ext cx="6210300" cy="621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686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Principles of veterinary ethics related         to public relation:-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following  principles of veterinary ethics should be        followed by every veterinarian:-</a:t>
            </a:r>
          </a:p>
          <a:p>
            <a:pPr marL="914400" lvl="1" indent="-45720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veterinarian as a representative of a profession devoted to public service never refuse treatment without a good cause and without ensuring that his action will not be detrimental to the welfare of the patient.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82000" cy="453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A veterinarian called in by the owner of the animal to attend to an urgent case of accident or illness.</a:t>
            </a:r>
          </a:p>
          <a:p>
            <a:pPr marL="914400" lvl="1" indent="-457200"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It is unprofessional for any veterinarian to give testimonial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proprietary or patent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article,medicine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or, animal foods.</a:t>
            </a:r>
          </a:p>
          <a:p>
            <a:pPr marL="914400" lvl="1" indent="-457200" algn="just">
              <a:lnSpc>
                <a:spcPct val="150000"/>
              </a:lnSpc>
            </a:pP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 O B\Desktop\dog-at-vet-800x5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838200"/>
            <a:ext cx="3742403" cy="2209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16002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INTRODUCTION.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CLIENT MANAGEMENT.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2766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 RELATION WITH VETERINARIAN.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2672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PRINCIPLES OF VETERINARY ETHICS TO PUBLIC RELATION.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7620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The relation between veterinarian whether based on a contract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employement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or, whether based on their professional relationship with each other, must be founded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honour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good faith and mutual trust.</a:t>
            </a:r>
          </a:p>
          <a:p>
            <a:pPr marL="914400" lvl="1" indent="-457200">
              <a:buAutoNum type="arabicPeriod" startAt="3"/>
            </a:pPr>
            <a:endParaRPr lang="en-US" sz="2400" dirty="0" smtClean="0"/>
          </a:p>
          <a:p>
            <a:pPr marL="914400" lvl="1" indent="-457200">
              <a:buAutoNum type="arabicPeriod" startAt="3"/>
            </a:pP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848600" cy="5708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 veterinarian should employ or use or permit any unqualified person , whether in his employment or not to</a:t>
            </a:r>
          </a:p>
          <a:p>
            <a:pPr marL="1828800" lvl="3" indent="-457200" algn="just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Diagnose any disease of animals </a:t>
            </a:r>
          </a:p>
          <a:p>
            <a:pPr marL="1828800" lvl="3" indent="-457200" algn="just">
              <a:lnSpc>
                <a:spcPct val="200000"/>
              </a:lnSpc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 an medical treatment to animal </a:t>
            </a:r>
          </a:p>
          <a:p>
            <a:pPr marL="1828800" lvl="3" indent="-457200" algn="just">
              <a:lnSpc>
                <a:spcPct val="200000"/>
              </a:lnSpc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 any surgical treatment to animal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 In private practice partnership should be clearly express in writing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a veterinarian is sitting up in private practice in a district he should communicate to all other veterinarians in that district the knowledge of his setting up in practice and his address and phone no.</a:t>
            </a:r>
          </a:p>
          <a:p>
            <a:pPr marL="914400" lvl="1" indent="-457200"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  A veterinarian in private practice devoted to the relief , pain and suffering, should make proper provision for service to the public at all time to be given either through himself, or through other professional colleagues.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/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09600" y="1066799"/>
            <a:ext cx="7696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9. Unprofessional to advertise or describe himself by titles like ‘consultant’ specialist’ ‘canine’ or ‘feline surgeon’</a:t>
            </a:r>
          </a:p>
          <a:p>
            <a:pPr marL="914400" lvl="1" indent="-457200"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 Veterinarian shall not give or receive any gift or commission from any person for in consideration for the referring or procuring of any client.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8948326">
            <a:off x="-1254009" y="1616162"/>
            <a:ext cx="6804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/>
              <a:t>   </a:t>
            </a:r>
            <a:r>
              <a:rPr lang="en-US" sz="9600" i="1" dirty="0" smtClean="0">
                <a:solidFill>
                  <a:srgbClr val="FF0000"/>
                </a:solidFill>
              </a:rPr>
              <a:t>Thank you</a:t>
            </a:r>
            <a:endParaRPr lang="en-US" sz="9600" i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B O B\Desktop\images (10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905000"/>
            <a:ext cx="57150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Public relation and communications are very important for the proper management of an disease animal . The veterinarian client patient relationship is the basis for interaction among veterinarians their client and their patients and is critical to the health of animals.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8305800" cy="517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Animal that fall sick or get injured receive care and treatment in veterinaries hospital, clinic and practices.</a:t>
            </a:r>
          </a:p>
          <a:p>
            <a:pPr algn="just">
              <a:lnSpc>
                <a:spcPct val="150000"/>
              </a:lnSpc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Veterinaries doctors need to keep track of their patient details including information of vaccination diagnostic treatment and follow-up .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CLIENT MANAGEMENT</a:t>
            </a:r>
          </a:p>
          <a:p>
            <a:pPr marL="800100" lvl="1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veterinarian has sufficient knowledge of the patient to initiate at least preliminary diagnosis of the medical condition of the patient.</a:t>
            </a:r>
          </a:p>
        </p:txBody>
      </p:sp>
      <p:pic>
        <p:nvPicPr>
          <p:cNvPr id="1026" name="Picture 2" descr="C:\Users\B O B\Desktop\college pic folder\telemedicine-b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343400"/>
            <a:ext cx="3276600" cy="21584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763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Veterinarian has assumed the responsibility for making clinical judgments regarding the health of the patient and the client has agreed to follow the veterinarian’s instruction.</a:t>
            </a:r>
          </a:p>
        </p:txBody>
      </p:sp>
      <p:pic>
        <p:nvPicPr>
          <p:cNvPr id="3074" name="Picture 2" descr="C:\Users\B O B\Desktop\college pic folder\6-ways-to-improve-client-relationship-and-get-more-revenue-for-your-vet-practice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352800"/>
            <a:ext cx="4519849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441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dirty="0" smtClean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Veterinarian is personally keeping and care of patient with timely examination.</a:t>
            </a:r>
          </a:p>
          <a:p>
            <a:pPr marL="342900" indent="-342900" algn="just">
              <a:lnSpc>
                <a:spcPct val="150000"/>
              </a:lnSpc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Veterinarian has perform any operation than timely visit where the patient is managed.</a:t>
            </a:r>
          </a:p>
        </p:txBody>
      </p:sp>
      <p:pic>
        <p:nvPicPr>
          <p:cNvPr id="3" name="Picture 3" descr="C:\Users\B O B\Desktop\college pic folder\istock_000009544906small-16576-art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09800"/>
            <a:ext cx="3714750" cy="22288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458200" cy="527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solidFill>
                  <a:srgbClr val="002060"/>
                </a:solidFill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veterinarian is readily available for follow-up    evaluation or has arranged for the following;-</a:t>
            </a:r>
          </a:p>
          <a:p>
            <a:pPr marL="4000500" lvl="8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Veterinary emergency</a:t>
            </a:r>
          </a:p>
          <a:p>
            <a:pPr marL="4000500" lvl="8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Coverage</a:t>
            </a:r>
          </a:p>
          <a:p>
            <a:pPr marL="4000500" lvl="8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Continuing</a:t>
            </a:r>
          </a:p>
          <a:p>
            <a:pPr marL="4000500" lvl="8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  Veterinarian have patient records are maintained.</a:t>
            </a:r>
          </a:p>
          <a:p>
            <a:pPr marL="3543300" lvl="7" indent="-342900">
              <a:lnSpc>
                <a:spcPct val="150000"/>
              </a:lnSpc>
            </a:pP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PUBLIC RELATION WITH VETERINARIAN:- 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Return all call :-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make the mistake of judging which call are important  which are not all client calls are important.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Hare technician holds the patient as opposed to the owner. They can generally do a better job and the owners can gives their attention to doctor or just relax  and enjoy the office visit.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2431</TotalTime>
  <Words>904</Words>
  <Application>Microsoft Office PowerPoint</Application>
  <PresentationFormat>On-screen Show (4:3)</PresentationFormat>
  <Paragraphs>91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relation with veterinarian</dc:title>
  <dc:creator>B O B</dc:creator>
  <cp:lastModifiedBy>Windows User</cp:lastModifiedBy>
  <cp:revision>142</cp:revision>
  <dcterms:created xsi:type="dcterms:W3CDTF">2019-09-18T14:24:04Z</dcterms:created>
  <dcterms:modified xsi:type="dcterms:W3CDTF">2020-10-20T09:51:30Z</dcterms:modified>
</cp:coreProperties>
</file>