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3" r:id="rId3"/>
    <p:sldId id="266" r:id="rId4"/>
    <p:sldId id="267" r:id="rId5"/>
    <p:sldId id="268" r:id="rId6"/>
    <p:sldId id="269" r:id="rId7"/>
    <p:sldId id="275" r:id="rId8"/>
    <p:sldId id="277" r:id="rId9"/>
    <p:sldId id="278" r:id="rId10"/>
    <p:sldId id="279" r:id="rId11"/>
    <p:sldId id="280" r:id="rId12"/>
    <p:sldId id="281" r:id="rId13"/>
    <p:sldId id="282" r:id="rId14"/>
    <p:sldId id="283" r:id="rId15"/>
    <p:sldId id="284" r:id="rId16"/>
    <p:sldId id="294" r:id="rId17"/>
    <p:sldId id="293" r:id="rId18"/>
    <p:sldId id="285" r:id="rId19"/>
    <p:sldId id="286" r:id="rId20"/>
    <p:sldId id="287" r:id="rId21"/>
    <p:sldId id="288" r:id="rId22"/>
    <p:sldId id="289" r:id="rId23"/>
    <p:sldId id="290" r:id="rId24"/>
    <p:sldId id="291"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9"/>
  </p:normalViewPr>
  <p:slideViewPr>
    <p:cSldViewPr snapToGrid="0" snapToObjects="1">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DEDAE-034C-40A6-961D-FBE223BC13F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4881228-935B-4323-891C-FB5947E34596}">
      <dgm:prSet/>
      <dgm:spPr/>
      <dgm:t>
        <a:bodyPr/>
        <a:lstStyle/>
        <a:p>
          <a:r>
            <a:rPr lang="en-US"/>
            <a:t>Occurs in every dog and cat breed at any age. </a:t>
          </a:r>
        </a:p>
      </dgm:t>
    </dgm:pt>
    <dgm:pt modelId="{96705819-267B-4E86-A7C8-092442B052FB}" type="parTrans" cxnId="{9C04359F-776C-4B70-B762-FAB18FC85059}">
      <dgm:prSet/>
      <dgm:spPr/>
      <dgm:t>
        <a:bodyPr/>
        <a:lstStyle/>
        <a:p>
          <a:endParaRPr lang="en-US"/>
        </a:p>
      </dgm:t>
    </dgm:pt>
    <dgm:pt modelId="{7932EEB0-C2FF-40DE-A272-936476ED7FC9}" type="sibTrans" cxnId="{9C04359F-776C-4B70-B762-FAB18FC85059}">
      <dgm:prSet/>
      <dgm:spPr/>
      <dgm:t>
        <a:bodyPr/>
        <a:lstStyle/>
        <a:p>
          <a:endParaRPr lang="en-US"/>
        </a:p>
      </dgm:t>
    </dgm:pt>
    <dgm:pt modelId="{993433FA-61CA-49F4-A8AA-F368380337A7}">
      <dgm:prSet/>
      <dgm:spPr/>
      <dgm:t>
        <a:bodyPr/>
        <a:lstStyle/>
        <a:p>
          <a:r>
            <a:rPr lang="en-US"/>
            <a:t>Older animals are more frequently affected than younger ones.</a:t>
          </a:r>
          <a:r>
            <a:rPr lang="en-US" b="1"/>
            <a:t>  </a:t>
          </a:r>
          <a:endParaRPr lang="en-US"/>
        </a:p>
      </dgm:t>
    </dgm:pt>
    <dgm:pt modelId="{AD72A17A-B607-4229-998E-92FEC13A2A2C}" type="parTrans" cxnId="{9F9186A4-C7AA-41A6-BA25-0B2702045C28}">
      <dgm:prSet/>
      <dgm:spPr/>
      <dgm:t>
        <a:bodyPr/>
        <a:lstStyle/>
        <a:p>
          <a:endParaRPr lang="en-US"/>
        </a:p>
      </dgm:t>
    </dgm:pt>
    <dgm:pt modelId="{47E59CBE-6743-45F0-B798-A672A0DD6674}" type="sibTrans" cxnId="{9F9186A4-C7AA-41A6-BA25-0B2702045C28}">
      <dgm:prSet/>
      <dgm:spPr/>
      <dgm:t>
        <a:bodyPr/>
        <a:lstStyle/>
        <a:p>
          <a:endParaRPr lang="en-US"/>
        </a:p>
      </dgm:t>
    </dgm:pt>
    <dgm:pt modelId="{93333BCA-AA6F-4346-85E7-2CA4201E2041}" type="pres">
      <dgm:prSet presAssocID="{930DEDAE-034C-40A6-961D-FBE223BC13FA}" presName="linear" presStyleCnt="0">
        <dgm:presLayoutVars>
          <dgm:animLvl val="lvl"/>
          <dgm:resizeHandles val="exact"/>
        </dgm:presLayoutVars>
      </dgm:prSet>
      <dgm:spPr/>
    </dgm:pt>
    <dgm:pt modelId="{9BEE64BF-7B95-4D45-8046-6B51B424D97A}" type="pres">
      <dgm:prSet presAssocID="{14881228-935B-4323-891C-FB5947E34596}" presName="parentText" presStyleLbl="node1" presStyleIdx="0" presStyleCnt="2">
        <dgm:presLayoutVars>
          <dgm:chMax val="0"/>
          <dgm:bulletEnabled val="1"/>
        </dgm:presLayoutVars>
      </dgm:prSet>
      <dgm:spPr/>
    </dgm:pt>
    <dgm:pt modelId="{5E814BC9-C1E8-404E-ACB1-DF6273078EC9}" type="pres">
      <dgm:prSet presAssocID="{7932EEB0-C2FF-40DE-A272-936476ED7FC9}" presName="spacer" presStyleCnt="0"/>
      <dgm:spPr/>
    </dgm:pt>
    <dgm:pt modelId="{7B623A1C-B553-AD47-ABCA-1A646460C32F}" type="pres">
      <dgm:prSet presAssocID="{993433FA-61CA-49F4-A8AA-F368380337A7}" presName="parentText" presStyleLbl="node1" presStyleIdx="1" presStyleCnt="2">
        <dgm:presLayoutVars>
          <dgm:chMax val="0"/>
          <dgm:bulletEnabled val="1"/>
        </dgm:presLayoutVars>
      </dgm:prSet>
      <dgm:spPr/>
    </dgm:pt>
  </dgm:ptLst>
  <dgm:cxnLst>
    <dgm:cxn modelId="{8C513018-ECE0-EA44-85C7-FA1CA1B4C9DB}" type="presOf" srcId="{930DEDAE-034C-40A6-961D-FBE223BC13FA}" destId="{93333BCA-AA6F-4346-85E7-2CA4201E2041}" srcOrd="0" destOrd="0" presId="urn:microsoft.com/office/officeart/2005/8/layout/vList2"/>
    <dgm:cxn modelId="{9C04359F-776C-4B70-B762-FAB18FC85059}" srcId="{930DEDAE-034C-40A6-961D-FBE223BC13FA}" destId="{14881228-935B-4323-891C-FB5947E34596}" srcOrd="0" destOrd="0" parTransId="{96705819-267B-4E86-A7C8-092442B052FB}" sibTransId="{7932EEB0-C2FF-40DE-A272-936476ED7FC9}"/>
    <dgm:cxn modelId="{9F9186A4-C7AA-41A6-BA25-0B2702045C28}" srcId="{930DEDAE-034C-40A6-961D-FBE223BC13FA}" destId="{993433FA-61CA-49F4-A8AA-F368380337A7}" srcOrd="1" destOrd="0" parTransId="{AD72A17A-B607-4229-998E-92FEC13A2A2C}" sibTransId="{47E59CBE-6743-45F0-B798-A672A0DD6674}"/>
    <dgm:cxn modelId="{C5648DE2-9555-7149-B220-2F38524F58A2}" type="presOf" srcId="{993433FA-61CA-49F4-A8AA-F368380337A7}" destId="{7B623A1C-B553-AD47-ABCA-1A646460C32F}" srcOrd="0" destOrd="0" presId="urn:microsoft.com/office/officeart/2005/8/layout/vList2"/>
    <dgm:cxn modelId="{8062ECF5-9BF4-0540-97F3-D72E1E8DE754}" type="presOf" srcId="{14881228-935B-4323-891C-FB5947E34596}" destId="{9BEE64BF-7B95-4D45-8046-6B51B424D97A}" srcOrd="0" destOrd="0" presId="urn:microsoft.com/office/officeart/2005/8/layout/vList2"/>
    <dgm:cxn modelId="{A571FF17-1B52-6040-88FF-A648A9BF1236}" type="presParOf" srcId="{93333BCA-AA6F-4346-85E7-2CA4201E2041}" destId="{9BEE64BF-7B95-4D45-8046-6B51B424D97A}" srcOrd="0" destOrd="0" presId="urn:microsoft.com/office/officeart/2005/8/layout/vList2"/>
    <dgm:cxn modelId="{E2653C2C-8ADC-9C41-BECD-810869412514}" type="presParOf" srcId="{93333BCA-AA6F-4346-85E7-2CA4201E2041}" destId="{5E814BC9-C1E8-404E-ACB1-DF6273078EC9}" srcOrd="1" destOrd="0" presId="urn:microsoft.com/office/officeart/2005/8/layout/vList2"/>
    <dgm:cxn modelId="{6F8C864F-39EC-4B40-A11E-5DAE880B6C37}" type="presParOf" srcId="{93333BCA-AA6F-4346-85E7-2CA4201E2041}" destId="{7B623A1C-B553-AD47-ABCA-1A646460C3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44335-2DAB-574D-8F49-F44010DDE901}"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GB"/>
        </a:p>
      </dgm:t>
    </dgm:pt>
    <dgm:pt modelId="{66CAE936-B8B7-3F45-8E33-F1A599D129CD}">
      <dgm:prSet phldrT="[Text]"/>
      <dgm:spPr/>
      <dgm:t>
        <a:bodyPr/>
        <a:lstStyle/>
        <a:p>
          <a:r>
            <a:rPr lang="en-GB" dirty="0"/>
            <a:t>Ischemia</a:t>
          </a:r>
        </a:p>
      </dgm:t>
    </dgm:pt>
    <dgm:pt modelId="{A53B993F-3367-2842-9D51-AC93A5A5731E}" type="parTrans" cxnId="{BDEE0D23-E599-0B42-9C73-821B0B3BA0E2}">
      <dgm:prSet/>
      <dgm:spPr/>
      <dgm:t>
        <a:bodyPr/>
        <a:lstStyle/>
        <a:p>
          <a:endParaRPr lang="en-GB"/>
        </a:p>
      </dgm:t>
    </dgm:pt>
    <dgm:pt modelId="{BA65BEE0-72AD-C041-AB59-67B4C93C180D}" type="sibTrans" cxnId="{BDEE0D23-E599-0B42-9C73-821B0B3BA0E2}">
      <dgm:prSet/>
      <dgm:spPr/>
      <dgm:t>
        <a:bodyPr/>
        <a:lstStyle/>
        <a:p>
          <a:endParaRPr lang="en-GB"/>
        </a:p>
      </dgm:t>
    </dgm:pt>
    <dgm:pt modelId="{52E21CFE-0122-0A4A-B281-DA70EAEE9F23}">
      <dgm:prSet phldrT="[Text]"/>
      <dgm:spPr/>
      <dgm:t>
        <a:bodyPr/>
        <a:lstStyle/>
        <a:p>
          <a:r>
            <a:rPr lang="en-GB" dirty="0"/>
            <a:t>Acute</a:t>
          </a:r>
        </a:p>
      </dgm:t>
    </dgm:pt>
    <dgm:pt modelId="{3A2FA471-A766-D146-A6A6-B128429761D4}" type="parTrans" cxnId="{048AC64C-724B-0E48-A792-60A1EA548C62}">
      <dgm:prSet/>
      <dgm:spPr/>
      <dgm:t>
        <a:bodyPr/>
        <a:lstStyle/>
        <a:p>
          <a:endParaRPr lang="en-GB"/>
        </a:p>
      </dgm:t>
    </dgm:pt>
    <dgm:pt modelId="{B8409A8B-10B1-C643-BEAC-B34B9D9B2B0B}" type="sibTrans" cxnId="{048AC64C-724B-0E48-A792-60A1EA548C62}">
      <dgm:prSet/>
      <dgm:spPr/>
      <dgm:t>
        <a:bodyPr/>
        <a:lstStyle/>
        <a:p>
          <a:endParaRPr lang="en-GB"/>
        </a:p>
      </dgm:t>
    </dgm:pt>
    <dgm:pt modelId="{0190BD0C-723B-B84A-9E8F-2492F4E450B0}">
      <dgm:prSet phldrT="[Text]"/>
      <dgm:spPr/>
      <dgm:t>
        <a:bodyPr/>
        <a:lstStyle/>
        <a:p>
          <a:r>
            <a:rPr lang="en-GB" dirty="0"/>
            <a:t>Chronic</a:t>
          </a:r>
        </a:p>
      </dgm:t>
    </dgm:pt>
    <dgm:pt modelId="{E17AE87B-8224-174E-9502-4CFC9C933790}" type="parTrans" cxnId="{1E4C810B-7B54-9442-B0BE-059C6C0107D0}">
      <dgm:prSet/>
      <dgm:spPr/>
      <dgm:t>
        <a:bodyPr/>
        <a:lstStyle/>
        <a:p>
          <a:endParaRPr lang="en-GB"/>
        </a:p>
      </dgm:t>
    </dgm:pt>
    <dgm:pt modelId="{553C8AE4-AC66-FA46-A197-62A3B03FC2C1}" type="sibTrans" cxnId="{1E4C810B-7B54-9442-B0BE-059C6C0107D0}">
      <dgm:prSet/>
      <dgm:spPr/>
      <dgm:t>
        <a:bodyPr/>
        <a:lstStyle/>
        <a:p>
          <a:endParaRPr lang="en-GB"/>
        </a:p>
      </dgm:t>
    </dgm:pt>
    <dgm:pt modelId="{2EF871EB-508C-3B4D-982E-A1E5E94AD129}" type="pres">
      <dgm:prSet presAssocID="{93144335-2DAB-574D-8F49-F44010DDE901}" presName="hierChild1" presStyleCnt="0">
        <dgm:presLayoutVars>
          <dgm:orgChart val="1"/>
          <dgm:chPref val="1"/>
          <dgm:dir/>
          <dgm:animOne val="branch"/>
          <dgm:animLvl val="lvl"/>
          <dgm:resizeHandles/>
        </dgm:presLayoutVars>
      </dgm:prSet>
      <dgm:spPr/>
    </dgm:pt>
    <dgm:pt modelId="{92218F1E-16FA-1746-A646-1650B22C3032}" type="pres">
      <dgm:prSet presAssocID="{66CAE936-B8B7-3F45-8E33-F1A599D129CD}" presName="hierRoot1" presStyleCnt="0">
        <dgm:presLayoutVars>
          <dgm:hierBranch val="init"/>
        </dgm:presLayoutVars>
      </dgm:prSet>
      <dgm:spPr/>
    </dgm:pt>
    <dgm:pt modelId="{4B63F66A-6AB9-9B4D-9B6A-EFFC4C3253E3}" type="pres">
      <dgm:prSet presAssocID="{66CAE936-B8B7-3F45-8E33-F1A599D129CD}" presName="rootComposite1" presStyleCnt="0"/>
      <dgm:spPr/>
    </dgm:pt>
    <dgm:pt modelId="{E0F66596-5A00-B244-AF02-8B84D168205F}" type="pres">
      <dgm:prSet presAssocID="{66CAE936-B8B7-3F45-8E33-F1A599D129CD}" presName="rootText1" presStyleLbl="node0" presStyleIdx="0" presStyleCnt="1">
        <dgm:presLayoutVars>
          <dgm:chMax/>
          <dgm:chPref val="3"/>
        </dgm:presLayoutVars>
      </dgm:prSet>
      <dgm:spPr/>
    </dgm:pt>
    <dgm:pt modelId="{10067763-6BAE-DC45-9F9B-D364AD70D941}" type="pres">
      <dgm:prSet presAssocID="{66CAE936-B8B7-3F45-8E33-F1A599D129CD}" presName="titleText1" presStyleLbl="fgAcc0" presStyleIdx="0" presStyleCnt="1">
        <dgm:presLayoutVars>
          <dgm:chMax val="0"/>
          <dgm:chPref val="0"/>
        </dgm:presLayoutVars>
      </dgm:prSet>
      <dgm:spPr/>
    </dgm:pt>
    <dgm:pt modelId="{BA9C06CD-110F-A94E-AE85-B01AA7AE7175}" type="pres">
      <dgm:prSet presAssocID="{66CAE936-B8B7-3F45-8E33-F1A599D129CD}" presName="rootConnector1" presStyleLbl="node1" presStyleIdx="0" presStyleCnt="2"/>
      <dgm:spPr/>
    </dgm:pt>
    <dgm:pt modelId="{6E958241-F3C9-CF4F-90E8-67363ACC8B1B}" type="pres">
      <dgm:prSet presAssocID="{66CAE936-B8B7-3F45-8E33-F1A599D129CD}" presName="hierChild2" presStyleCnt="0"/>
      <dgm:spPr/>
    </dgm:pt>
    <dgm:pt modelId="{9C3CF9BB-91DB-8A45-90F6-E00C87A8B981}" type="pres">
      <dgm:prSet presAssocID="{3A2FA471-A766-D146-A6A6-B128429761D4}" presName="Name37" presStyleLbl="parChTrans1D2" presStyleIdx="0" presStyleCnt="2"/>
      <dgm:spPr/>
    </dgm:pt>
    <dgm:pt modelId="{9FDAAB22-B0FD-D34E-856E-5830BA0233B5}" type="pres">
      <dgm:prSet presAssocID="{52E21CFE-0122-0A4A-B281-DA70EAEE9F23}" presName="hierRoot2" presStyleCnt="0">
        <dgm:presLayoutVars>
          <dgm:hierBranch val="init"/>
        </dgm:presLayoutVars>
      </dgm:prSet>
      <dgm:spPr/>
    </dgm:pt>
    <dgm:pt modelId="{C9796AEE-5EFB-424B-80F4-FE78E8BC2636}" type="pres">
      <dgm:prSet presAssocID="{52E21CFE-0122-0A4A-B281-DA70EAEE9F23}" presName="rootComposite" presStyleCnt="0"/>
      <dgm:spPr/>
    </dgm:pt>
    <dgm:pt modelId="{E08F95DD-2D20-9B4B-9877-4EDEC85F58B1}" type="pres">
      <dgm:prSet presAssocID="{52E21CFE-0122-0A4A-B281-DA70EAEE9F23}" presName="rootText" presStyleLbl="node1" presStyleIdx="0" presStyleCnt="2">
        <dgm:presLayoutVars>
          <dgm:chMax/>
          <dgm:chPref val="3"/>
        </dgm:presLayoutVars>
      </dgm:prSet>
      <dgm:spPr/>
    </dgm:pt>
    <dgm:pt modelId="{03B63ECB-B67D-1A46-A3CA-C5BD034ABA4E}" type="pres">
      <dgm:prSet presAssocID="{52E21CFE-0122-0A4A-B281-DA70EAEE9F23}" presName="titleText2" presStyleLbl="fgAcc1" presStyleIdx="0" presStyleCnt="2">
        <dgm:presLayoutVars>
          <dgm:chMax val="0"/>
          <dgm:chPref val="0"/>
        </dgm:presLayoutVars>
      </dgm:prSet>
      <dgm:spPr/>
    </dgm:pt>
    <dgm:pt modelId="{6AE7AF80-116B-794B-820B-5D0353B4FDB7}" type="pres">
      <dgm:prSet presAssocID="{52E21CFE-0122-0A4A-B281-DA70EAEE9F23}" presName="rootConnector" presStyleLbl="node2" presStyleIdx="0" presStyleCnt="0"/>
      <dgm:spPr/>
    </dgm:pt>
    <dgm:pt modelId="{720B38CE-7765-7740-BB80-1F5EC7E4CE22}" type="pres">
      <dgm:prSet presAssocID="{52E21CFE-0122-0A4A-B281-DA70EAEE9F23}" presName="hierChild4" presStyleCnt="0"/>
      <dgm:spPr/>
    </dgm:pt>
    <dgm:pt modelId="{E8887629-33F4-444A-B846-110AF8945E2E}" type="pres">
      <dgm:prSet presAssocID="{52E21CFE-0122-0A4A-B281-DA70EAEE9F23}" presName="hierChild5" presStyleCnt="0"/>
      <dgm:spPr/>
    </dgm:pt>
    <dgm:pt modelId="{7D541AC9-AF2D-714C-B847-8F66D77BC201}" type="pres">
      <dgm:prSet presAssocID="{E17AE87B-8224-174E-9502-4CFC9C933790}" presName="Name37" presStyleLbl="parChTrans1D2" presStyleIdx="1" presStyleCnt="2"/>
      <dgm:spPr/>
    </dgm:pt>
    <dgm:pt modelId="{E90D2F85-6110-DC4A-A0F7-B8CE4A980511}" type="pres">
      <dgm:prSet presAssocID="{0190BD0C-723B-B84A-9E8F-2492F4E450B0}" presName="hierRoot2" presStyleCnt="0">
        <dgm:presLayoutVars>
          <dgm:hierBranch val="init"/>
        </dgm:presLayoutVars>
      </dgm:prSet>
      <dgm:spPr/>
    </dgm:pt>
    <dgm:pt modelId="{21CD8057-4DCA-A143-809F-B3807696663F}" type="pres">
      <dgm:prSet presAssocID="{0190BD0C-723B-B84A-9E8F-2492F4E450B0}" presName="rootComposite" presStyleCnt="0"/>
      <dgm:spPr/>
    </dgm:pt>
    <dgm:pt modelId="{9CB2B1A3-2746-A04F-A107-3B1FF2AB6722}" type="pres">
      <dgm:prSet presAssocID="{0190BD0C-723B-B84A-9E8F-2492F4E450B0}" presName="rootText" presStyleLbl="node1" presStyleIdx="1" presStyleCnt="2">
        <dgm:presLayoutVars>
          <dgm:chMax/>
          <dgm:chPref val="3"/>
        </dgm:presLayoutVars>
      </dgm:prSet>
      <dgm:spPr/>
    </dgm:pt>
    <dgm:pt modelId="{0F8CA048-F466-D647-9A8A-0CA13A51544C}" type="pres">
      <dgm:prSet presAssocID="{0190BD0C-723B-B84A-9E8F-2492F4E450B0}" presName="titleText2" presStyleLbl="fgAcc1" presStyleIdx="1" presStyleCnt="2">
        <dgm:presLayoutVars>
          <dgm:chMax val="0"/>
          <dgm:chPref val="0"/>
        </dgm:presLayoutVars>
      </dgm:prSet>
      <dgm:spPr/>
    </dgm:pt>
    <dgm:pt modelId="{173F489A-148E-F94A-B031-7927E228B344}" type="pres">
      <dgm:prSet presAssocID="{0190BD0C-723B-B84A-9E8F-2492F4E450B0}" presName="rootConnector" presStyleLbl="node2" presStyleIdx="0" presStyleCnt="0"/>
      <dgm:spPr/>
    </dgm:pt>
    <dgm:pt modelId="{C3F4DBA4-E6D6-4F4C-88F6-C3C711B40CB4}" type="pres">
      <dgm:prSet presAssocID="{0190BD0C-723B-B84A-9E8F-2492F4E450B0}" presName="hierChild4" presStyleCnt="0"/>
      <dgm:spPr/>
    </dgm:pt>
    <dgm:pt modelId="{3DEAFE84-6D75-C741-B1D4-375F6B4B5A00}" type="pres">
      <dgm:prSet presAssocID="{0190BD0C-723B-B84A-9E8F-2492F4E450B0}" presName="hierChild5" presStyleCnt="0"/>
      <dgm:spPr/>
    </dgm:pt>
    <dgm:pt modelId="{28C29A5B-82AD-BC4B-B32D-1DD93DA7344F}" type="pres">
      <dgm:prSet presAssocID="{66CAE936-B8B7-3F45-8E33-F1A599D129CD}" presName="hierChild3" presStyleCnt="0"/>
      <dgm:spPr/>
    </dgm:pt>
  </dgm:ptLst>
  <dgm:cxnLst>
    <dgm:cxn modelId="{1E4C810B-7B54-9442-B0BE-059C6C0107D0}" srcId="{66CAE936-B8B7-3F45-8E33-F1A599D129CD}" destId="{0190BD0C-723B-B84A-9E8F-2492F4E450B0}" srcOrd="1" destOrd="0" parTransId="{E17AE87B-8224-174E-9502-4CFC9C933790}" sibTransId="{553C8AE4-AC66-FA46-A197-62A3B03FC2C1}"/>
    <dgm:cxn modelId="{F6AB6D0E-4A4D-1045-97AE-8DE9F5AB99E7}" type="presOf" srcId="{66CAE936-B8B7-3F45-8E33-F1A599D129CD}" destId="{E0F66596-5A00-B244-AF02-8B84D168205F}" srcOrd="0" destOrd="0" presId="urn:microsoft.com/office/officeart/2008/layout/NameandTitleOrganizationalChart"/>
    <dgm:cxn modelId="{C64C9F1C-2B9C-CB4D-93DB-20945318B5CD}" type="presOf" srcId="{52E21CFE-0122-0A4A-B281-DA70EAEE9F23}" destId="{E08F95DD-2D20-9B4B-9877-4EDEC85F58B1}" srcOrd="0" destOrd="0" presId="urn:microsoft.com/office/officeart/2008/layout/NameandTitleOrganizationalChart"/>
    <dgm:cxn modelId="{BDEE0D23-E599-0B42-9C73-821B0B3BA0E2}" srcId="{93144335-2DAB-574D-8F49-F44010DDE901}" destId="{66CAE936-B8B7-3F45-8E33-F1A599D129CD}" srcOrd="0" destOrd="0" parTransId="{A53B993F-3367-2842-9D51-AC93A5A5731E}" sibTransId="{BA65BEE0-72AD-C041-AB59-67B4C93C180D}"/>
    <dgm:cxn modelId="{62436441-8A5A-BA47-AF13-B5C851FD2F9D}" type="presOf" srcId="{52E21CFE-0122-0A4A-B281-DA70EAEE9F23}" destId="{6AE7AF80-116B-794B-820B-5D0353B4FDB7}" srcOrd="1" destOrd="0" presId="urn:microsoft.com/office/officeart/2008/layout/NameandTitleOrganizationalChart"/>
    <dgm:cxn modelId="{048AC64C-724B-0E48-A792-60A1EA548C62}" srcId="{66CAE936-B8B7-3F45-8E33-F1A599D129CD}" destId="{52E21CFE-0122-0A4A-B281-DA70EAEE9F23}" srcOrd="0" destOrd="0" parTransId="{3A2FA471-A766-D146-A6A6-B128429761D4}" sibTransId="{B8409A8B-10B1-C643-BEAC-B34B9D9B2B0B}"/>
    <dgm:cxn modelId="{D17F6A6D-7CAF-5048-A879-D29CCEE2AF42}" type="presOf" srcId="{E17AE87B-8224-174E-9502-4CFC9C933790}" destId="{7D541AC9-AF2D-714C-B847-8F66D77BC201}" srcOrd="0" destOrd="0" presId="urn:microsoft.com/office/officeart/2008/layout/NameandTitleOrganizationalChart"/>
    <dgm:cxn modelId="{AA5F9D81-406F-2C43-B118-0A8A56C752AC}" type="presOf" srcId="{BA65BEE0-72AD-C041-AB59-67B4C93C180D}" destId="{10067763-6BAE-DC45-9F9B-D364AD70D941}" srcOrd="0" destOrd="0" presId="urn:microsoft.com/office/officeart/2008/layout/NameandTitleOrganizationalChart"/>
    <dgm:cxn modelId="{76478395-3163-0A48-9C2D-93F7D29B5044}" type="presOf" srcId="{93144335-2DAB-574D-8F49-F44010DDE901}" destId="{2EF871EB-508C-3B4D-982E-A1E5E94AD129}" srcOrd="0" destOrd="0" presId="urn:microsoft.com/office/officeart/2008/layout/NameandTitleOrganizationalChart"/>
    <dgm:cxn modelId="{53504DA9-5150-A344-986E-CED1876FDECE}" type="presOf" srcId="{3A2FA471-A766-D146-A6A6-B128429761D4}" destId="{9C3CF9BB-91DB-8A45-90F6-E00C87A8B981}" srcOrd="0" destOrd="0" presId="urn:microsoft.com/office/officeart/2008/layout/NameandTitleOrganizationalChart"/>
    <dgm:cxn modelId="{24E0A7AF-5DF4-494B-AC08-F129A79CE458}" type="presOf" srcId="{553C8AE4-AC66-FA46-A197-62A3B03FC2C1}" destId="{0F8CA048-F466-D647-9A8A-0CA13A51544C}" srcOrd="0" destOrd="0" presId="urn:microsoft.com/office/officeart/2008/layout/NameandTitleOrganizationalChart"/>
    <dgm:cxn modelId="{7BC1A0B1-0AF9-9245-9750-5AF3DF4A6918}" type="presOf" srcId="{66CAE936-B8B7-3F45-8E33-F1A599D129CD}" destId="{BA9C06CD-110F-A94E-AE85-B01AA7AE7175}" srcOrd="1" destOrd="0" presId="urn:microsoft.com/office/officeart/2008/layout/NameandTitleOrganizationalChart"/>
    <dgm:cxn modelId="{986CC2B5-2DE1-EF40-9087-EADCA7FE05CD}" type="presOf" srcId="{0190BD0C-723B-B84A-9E8F-2492F4E450B0}" destId="{173F489A-148E-F94A-B031-7927E228B344}" srcOrd="1" destOrd="0" presId="urn:microsoft.com/office/officeart/2008/layout/NameandTitleOrganizationalChart"/>
    <dgm:cxn modelId="{3C8EA5DD-7ECA-5B4B-A062-5E2B04B3FB50}" type="presOf" srcId="{0190BD0C-723B-B84A-9E8F-2492F4E450B0}" destId="{9CB2B1A3-2746-A04F-A107-3B1FF2AB6722}" srcOrd="0" destOrd="0" presId="urn:microsoft.com/office/officeart/2008/layout/NameandTitleOrganizationalChart"/>
    <dgm:cxn modelId="{25F633F4-DDA0-C14A-92E0-5674580202C6}" type="presOf" srcId="{B8409A8B-10B1-C643-BEAC-B34B9D9B2B0B}" destId="{03B63ECB-B67D-1A46-A3CA-C5BD034ABA4E}" srcOrd="0" destOrd="0" presId="urn:microsoft.com/office/officeart/2008/layout/NameandTitleOrganizationalChart"/>
    <dgm:cxn modelId="{B9284673-E206-D446-8425-50EF9C1B845A}" type="presParOf" srcId="{2EF871EB-508C-3B4D-982E-A1E5E94AD129}" destId="{92218F1E-16FA-1746-A646-1650B22C3032}" srcOrd="0" destOrd="0" presId="urn:microsoft.com/office/officeart/2008/layout/NameandTitleOrganizationalChart"/>
    <dgm:cxn modelId="{EED08F7A-3EB7-5347-A62B-5E203F6B82A5}" type="presParOf" srcId="{92218F1E-16FA-1746-A646-1650B22C3032}" destId="{4B63F66A-6AB9-9B4D-9B6A-EFFC4C3253E3}" srcOrd="0" destOrd="0" presId="urn:microsoft.com/office/officeart/2008/layout/NameandTitleOrganizationalChart"/>
    <dgm:cxn modelId="{10EA5DDD-5873-AA4A-9A1C-1A5A4C2F0B21}" type="presParOf" srcId="{4B63F66A-6AB9-9B4D-9B6A-EFFC4C3253E3}" destId="{E0F66596-5A00-B244-AF02-8B84D168205F}" srcOrd="0" destOrd="0" presId="urn:microsoft.com/office/officeart/2008/layout/NameandTitleOrganizationalChart"/>
    <dgm:cxn modelId="{88B090FE-4E30-CC46-90D0-1274CF71823F}" type="presParOf" srcId="{4B63F66A-6AB9-9B4D-9B6A-EFFC4C3253E3}" destId="{10067763-6BAE-DC45-9F9B-D364AD70D941}" srcOrd="1" destOrd="0" presId="urn:microsoft.com/office/officeart/2008/layout/NameandTitleOrganizationalChart"/>
    <dgm:cxn modelId="{55ABD5A8-093A-7D49-9A48-B746CE6F18BE}" type="presParOf" srcId="{4B63F66A-6AB9-9B4D-9B6A-EFFC4C3253E3}" destId="{BA9C06CD-110F-A94E-AE85-B01AA7AE7175}" srcOrd="2" destOrd="0" presId="urn:microsoft.com/office/officeart/2008/layout/NameandTitleOrganizationalChart"/>
    <dgm:cxn modelId="{4AC73EC1-38CE-7C49-A396-F25433DA1D18}" type="presParOf" srcId="{92218F1E-16FA-1746-A646-1650B22C3032}" destId="{6E958241-F3C9-CF4F-90E8-67363ACC8B1B}" srcOrd="1" destOrd="0" presId="urn:microsoft.com/office/officeart/2008/layout/NameandTitleOrganizationalChart"/>
    <dgm:cxn modelId="{7E780D31-B3D9-1C45-996A-954C4866C4F4}" type="presParOf" srcId="{6E958241-F3C9-CF4F-90E8-67363ACC8B1B}" destId="{9C3CF9BB-91DB-8A45-90F6-E00C87A8B981}" srcOrd="0" destOrd="0" presId="urn:microsoft.com/office/officeart/2008/layout/NameandTitleOrganizationalChart"/>
    <dgm:cxn modelId="{421D533F-82FE-DF4C-A748-467B2A56EF29}" type="presParOf" srcId="{6E958241-F3C9-CF4F-90E8-67363ACC8B1B}" destId="{9FDAAB22-B0FD-D34E-856E-5830BA0233B5}" srcOrd="1" destOrd="0" presId="urn:microsoft.com/office/officeart/2008/layout/NameandTitleOrganizationalChart"/>
    <dgm:cxn modelId="{69415A2B-32D3-D44D-965E-FEFA670E84A8}" type="presParOf" srcId="{9FDAAB22-B0FD-D34E-856E-5830BA0233B5}" destId="{C9796AEE-5EFB-424B-80F4-FE78E8BC2636}" srcOrd="0" destOrd="0" presId="urn:microsoft.com/office/officeart/2008/layout/NameandTitleOrganizationalChart"/>
    <dgm:cxn modelId="{43E1DC6D-D00F-BE4D-BFC2-64462ED73097}" type="presParOf" srcId="{C9796AEE-5EFB-424B-80F4-FE78E8BC2636}" destId="{E08F95DD-2D20-9B4B-9877-4EDEC85F58B1}" srcOrd="0" destOrd="0" presId="urn:microsoft.com/office/officeart/2008/layout/NameandTitleOrganizationalChart"/>
    <dgm:cxn modelId="{9C760889-079C-6E4D-B7EE-21D1964DD6EF}" type="presParOf" srcId="{C9796AEE-5EFB-424B-80F4-FE78E8BC2636}" destId="{03B63ECB-B67D-1A46-A3CA-C5BD034ABA4E}" srcOrd="1" destOrd="0" presId="urn:microsoft.com/office/officeart/2008/layout/NameandTitleOrganizationalChart"/>
    <dgm:cxn modelId="{86CDB7D7-0880-F042-9548-51327A653ED9}" type="presParOf" srcId="{C9796AEE-5EFB-424B-80F4-FE78E8BC2636}" destId="{6AE7AF80-116B-794B-820B-5D0353B4FDB7}" srcOrd="2" destOrd="0" presId="urn:microsoft.com/office/officeart/2008/layout/NameandTitleOrganizationalChart"/>
    <dgm:cxn modelId="{2C092E8A-ED27-0243-AAF6-412A00640144}" type="presParOf" srcId="{9FDAAB22-B0FD-D34E-856E-5830BA0233B5}" destId="{720B38CE-7765-7740-BB80-1F5EC7E4CE22}" srcOrd="1" destOrd="0" presId="urn:microsoft.com/office/officeart/2008/layout/NameandTitleOrganizationalChart"/>
    <dgm:cxn modelId="{02404E9B-00D0-6B44-81C7-2AF47E3B60F6}" type="presParOf" srcId="{9FDAAB22-B0FD-D34E-856E-5830BA0233B5}" destId="{E8887629-33F4-444A-B846-110AF8945E2E}" srcOrd="2" destOrd="0" presId="urn:microsoft.com/office/officeart/2008/layout/NameandTitleOrganizationalChart"/>
    <dgm:cxn modelId="{6F35D661-517D-1A44-91DB-1C15D9E9F301}" type="presParOf" srcId="{6E958241-F3C9-CF4F-90E8-67363ACC8B1B}" destId="{7D541AC9-AF2D-714C-B847-8F66D77BC201}" srcOrd="2" destOrd="0" presId="urn:microsoft.com/office/officeart/2008/layout/NameandTitleOrganizationalChart"/>
    <dgm:cxn modelId="{84CD0597-1B9B-284F-9922-382F201D8C19}" type="presParOf" srcId="{6E958241-F3C9-CF4F-90E8-67363ACC8B1B}" destId="{E90D2F85-6110-DC4A-A0F7-B8CE4A980511}" srcOrd="3" destOrd="0" presId="urn:microsoft.com/office/officeart/2008/layout/NameandTitleOrganizationalChart"/>
    <dgm:cxn modelId="{9E3D1989-3CFD-834A-9E74-69F6363D9D0A}" type="presParOf" srcId="{E90D2F85-6110-DC4A-A0F7-B8CE4A980511}" destId="{21CD8057-4DCA-A143-809F-B3807696663F}" srcOrd="0" destOrd="0" presId="urn:microsoft.com/office/officeart/2008/layout/NameandTitleOrganizationalChart"/>
    <dgm:cxn modelId="{3F25265A-D5C3-1649-9ADC-24E6C0A0F72A}" type="presParOf" srcId="{21CD8057-4DCA-A143-809F-B3807696663F}" destId="{9CB2B1A3-2746-A04F-A107-3B1FF2AB6722}" srcOrd="0" destOrd="0" presId="urn:microsoft.com/office/officeart/2008/layout/NameandTitleOrganizationalChart"/>
    <dgm:cxn modelId="{3FE60EA4-6442-CF4A-B20A-6D80AC193BA5}" type="presParOf" srcId="{21CD8057-4DCA-A143-809F-B3807696663F}" destId="{0F8CA048-F466-D647-9A8A-0CA13A51544C}" srcOrd="1" destOrd="0" presId="urn:microsoft.com/office/officeart/2008/layout/NameandTitleOrganizationalChart"/>
    <dgm:cxn modelId="{E08100FE-295C-534E-AB90-8DA9E07FFC04}" type="presParOf" srcId="{21CD8057-4DCA-A143-809F-B3807696663F}" destId="{173F489A-148E-F94A-B031-7927E228B344}" srcOrd="2" destOrd="0" presId="urn:microsoft.com/office/officeart/2008/layout/NameandTitleOrganizationalChart"/>
    <dgm:cxn modelId="{F70599D1-45B2-C14C-9240-CB804574C2CF}" type="presParOf" srcId="{E90D2F85-6110-DC4A-A0F7-B8CE4A980511}" destId="{C3F4DBA4-E6D6-4F4C-88F6-C3C711B40CB4}" srcOrd="1" destOrd="0" presId="urn:microsoft.com/office/officeart/2008/layout/NameandTitleOrganizationalChart"/>
    <dgm:cxn modelId="{BDA2A836-F57A-AC4C-8453-38982AA5C16B}" type="presParOf" srcId="{E90D2F85-6110-DC4A-A0F7-B8CE4A980511}" destId="{3DEAFE84-6D75-C741-B1D4-375F6B4B5A00}" srcOrd="2" destOrd="0" presId="urn:microsoft.com/office/officeart/2008/layout/NameandTitleOrganizationalChart"/>
    <dgm:cxn modelId="{78B3A1CD-F84B-1544-9EE9-61B9F7755B9E}" type="presParOf" srcId="{92218F1E-16FA-1746-A646-1650B22C3032}" destId="{28C29A5B-82AD-BC4B-B32D-1DD93DA7344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C2BC12-A508-3148-A658-78A41187236F}" type="doc">
      <dgm:prSet loTypeId="urn:microsoft.com/office/officeart/2008/layout/HalfCircleOrganizationChart" loCatId="" qsTypeId="urn:microsoft.com/office/officeart/2005/8/quickstyle/simple1" qsCatId="simple" csTypeId="urn:microsoft.com/office/officeart/2005/8/colors/accent1_2" csCatId="accent1" phldr="1"/>
      <dgm:spPr/>
      <dgm:t>
        <a:bodyPr/>
        <a:lstStyle/>
        <a:p>
          <a:endParaRPr lang="en-GB"/>
        </a:p>
      </dgm:t>
    </dgm:pt>
    <dgm:pt modelId="{47F150BF-62F4-5F41-BB68-BDDF30FA75F9}">
      <dgm:prSet phldrT="[Text]"/>
      <dgm:spPr/>
      <dgm:t>
        <a:bodyPr/>
        <a:lstStyle/>
        <a:p>
          <a:r>
            <a:rPr lang="en-GB" dirty="0"/>
            <a:t>Nephritis</a:t>
          </a:r>
        </a:p>
      </dgm:t>
    </dgm:pt>
    <dgm:pt modelId="{4331B3F8-5670-3641-B4DD-ECAB5DC75378}" type="parTrans" cxnId="{29BFC28A-7A11-0C4C-BF18-BB15A5503223}">
      <dgm:prSet/>
      <dgm:spPr/>
      <dgm:t>
        <a:bodyPr/>
        <a:lstStyle/>
        <a:p>
          <a:endParaRPr lang="en-GB"/>
        </a:p>
      </dgm:t>
    </dgm:pt>
    <dgm:pt modelId="{36FB4EF9-A92C-1143-A9E0-74B37D7B801B}" type="sibTrans" cxnId="{29BFC28A-7A11-0C4C-BF18-BB15A5503223}">
      <dgm:prSet/>
      <dgm:spPr/>
      <dgm:t>
        <a:bodyPr/>
        <a:lstStyle/>
        <a:p>
          <a:endParaRPr lang="en-GB"/>
        </a:p>
      </dgm:t>
    </dgm:pt>
    <dgm:pt modelId="{5C40499F-BD1E-9942-BCB2-90BA6D194691}">
      <dgm:prSet phldrT="[Text]"/>
      <dgm:spPr/>
      <dgm:t>
        <a:bodyPr/>
        <a:lstStyle/>
        <a:p>
          <a:r>
            <a:rPr lang="en-GB" dirty="0"/>
            <a:t>Glomerulonephritis</a:t>
          </a:r>
        </a:p>
      </dgm:t>
    </dgm:pt>
    <dgm:pt modelId="{A4615FD7-A1E2-B545-9491-2CAC2B0DE7AE}" type="parTrans" cxnId="{F85A8066-75F6-F04A-9631-77EC81310097}">
      <dgm:prSet/>
      <dgm:spPr/>
      <dgm:t>
        <a:bodyPr/>
        <a:lstStyle/>
        <a:p>
          <a:endParaRPr lang="en-GB"/>
        </a:p>
      </dgm:t>
    </dgm:pt>
    <dgm:pt modelId="{A7C0D9FF-1E26-224F-B5F3-56A7F2DFA8F4}" type="sibTrans" cxnId="{F85A8066-75F6-F04A-9631-77EC81310097}">
      <dgm:prSet/>
      <dgm:spPr/>
      <dgm:t>
        <a:bodyPr/>
        <a:lstStyle/>
        <a:p>
          <a:endParaRPr lang="en-GB"/>
        </a:p>
      </dgm:t>
    </dgm:pt>
    <dgm:pt modelId="{0E5E157C-76DB-3D47-9155-2DE90148A17F}">
      <dgm:prSet phldrT="[Text]"/>
      <dgm:spPr/>
      <dgm:t>
        <a:bodyPr/>
        <a:lstStyle/>
        <a:p>
          <a:r>
            <a:rPr lang="en-GB" dirty="0"/>
            <a:t>Interstitial Nephritis</a:t>
          </a:r>
        </a:p>
      </dgm:t>
    </dgm:pt>
    <dgm:pt modelId="{6DD6141F-B1E9-DC4D-B730-5D7197638356}" type="parTrans" cxnId="{4BA2B2AA-A153-3D4C-8B76-9DBCE5757B1B}">
      <dgm:prSet/>
      <dgm:spPr/>
      <dgm:t>
        <a:bodyPr/>
        <a:lstStyle/>
        <a:p>
          <a:endParaRPr lang="en-GB"/>
        </a:p>
      </dgm:t>
    </dgm:pt>
    <dgm:pt modelId="{45857CE8-E3CE-AD4A-9FFC-B7D51C902BE6}" type="sibTrans" cxnId="{4BA2B2AA-A153-3D4C-8B76-9DBCE5757B1B}">
      <dgm:prSet/>
      <dgm:spPr/>
      <dgm:t>
        <a:bodyPr/>
        <a:lstStyle/>
        <a:p>
          <a:endParaRPr lang="en-GB"/>
        </a:p>
      </dgm:t>
    </dgm:pt>
    <dgm:pt modelId="{57C3E82D-F7A9-8142-ABDB-E0001B51FFD9}">
      <dgm:prSet phldrT="[Text]"/>
      <dgm:spPr/>
      <dgm:t>
        <a:bodyPr/>
        <a:lstStyle/>
        <a:p>
          <a:r>
            <a:rPr lang="en-GB" dirty="0"/>
            <a:t>Pyelonephritis</a:t>
          </a:r>
        </a:p>
      </dgm:t>
    </dgm:pt>
    <dgm:pt modelId="{CB6831D3-880F-2143-B8E1-AE0DCA0C5CB6}" type="parTrans" cxnId="{5EA62AFB-9DE2-A440-8294-C0226EC39E84}">
      <dgm:prSet/>
      <dgm:spPr/>
      <dgm:t>
        <a:bodyPr/>
        <a:lstStyle/>
        <a:p>
          <a:endParaRPr lang="en-GB"/>
        </a:p>
      </dgm:t>
    </dgm:pt>
    <dgm:pt modelId="{04F28445-0EE0-BB4A-AA31-12329C0F71B7}" type="sibTrans" cxnId="{5EA62AFB-9DE2-A440-8294-C0226EC39E84}">
      <dgm:prSet/>
      <dgm:spPr/>
      <dgm:t>
        <a:bodyPr/>
        <a:lstStyle/>
        <a:p>
          <a:endParaRPr lang="en-GB"/>
        </a:p>
      </dgm:t>
    </dgm:pt>
    <dgm:pt modelId="{4A1B5108-7B24-7045-A28E-7652862E392C}">
      <dgm:prSet/>
      <dgm:spPr/>
      <dgm:t>
        <a:bodyPr/>
        <a:lstStyle/>
        <a:p>
          <a:endParaRPr lang="en-GB"/>
        </a:p>
      </dgm:t>
    </dgm:pt>
    <dgm:pt modelId="{5B540B05-D1AC-8649-900C-F0253B503943}" type="parTrans" cxnId="{659A284F-B7BF-DC46-8E93-4B17FDF72D86}">
      <dgm:prSet/>
      <dgm:spPr/>
      <dgm:t>
        <a:bodyPr/>
        <a:lstStyle/>
        <a:p>
          <a:endParaRPr lang="en-GB"/>
        </a:p>
      </dgm:t>
    </dgm:pt>
    <dgm:pt modelId="{785A648A-F6F6-FD49-94BC-2C53F3569B63}" type="sibTrans" cxnId="{659A284F-B7BF-DC46-8E93-4B17FDF72D86}">
      <dgm:prSet/>
      <dgm:spPr/>
      <dgm:t>
        <a:bodyPr/>
        <a:lstStyle/>
        <a:p>
          <a:endParaRPr lang="en-GB"/>
        </a:p>
      </dgm:t>
    </dgm:pt>
    <dgm:pt modelId="{8D58688B-5A8B-F041-9345-FBEA97B49E50}" type="pres">
      <dgm:prSet presAssocID="{E0C2BC12-A508-3148-A658-78A41187236F}" presName="Name0" presStyleCnt="0">
        <dgm:presLayoutVars>
          <dgm:orgChart val="1"/>
          <dgm:chPref val="1"/>
          <dgm:dir/>
          <dgm:animOne val="branch"/>
          <dgm:animLvl val="lvl"/>
          <dgm:resizeHandles/>
        </dgm:presLayoutVars>
      </dgm:prSet>
      <dgm:spPr/>
    </dgm:pt>
    <dgm:pt modelId="{BA3A8277-DDF4-324B-A75F-3D180C8BC177}" type="pres">
      <dgm:prSet presAssocID="{47F150BF-62F4-5F41-BB68-BDDF30FA75F9}" presName="hierRoot1" presStyleCnt="0">
        <dgm:presLayoutVars>
          <dgm:hierBranch val="init"/>
        </dgm:presLayoutVars>
      </dgm:prSet>
      <dgm:spPr/>
    </dgm:pt>
    <dgm:pt modelId="{DDED5CB7-E757-BE48-AE6D-EE4FD600E273}" type="pres">
      <dgm:prSet presAssocID="{47F150BF-62F4-5F41-BB68-BDDF30FA75F9}" presName="rootComposite1" presStyleCnt="0"/>
      <dgm:spPr/>
    </dgm:pt>
    <dgm:pt modelId="{BC8EB2D5-069A-2C49-A84F-4B57A9AA7000}" type="pres">
      <dgm:prSet presAssocID="{47F150BF-62F4-5F41-BB68-BDDF30FA75F9}" presName="rootText1" presStyleLbl="alignAcc1" presStyleIdx="0" presStyleCnt="0">
        <dgm:presLayoutVars>
          <dgm:chPref val="3"/>
        </dgm:presLayoutVars>
      </dgm:prSet>
      <dgm:spPr/>
    </dgm:pt>
    <dgm:pt modelId="{1D555F96-57E1-E74B-A54D-329C38B0740A}" type="pres">
      <dgm:prSet presAssocID="{47F150BF-62F4-5F41-BB68-BDDF30FA75F9}" presName="topArc1" presStyleLbl="parChTrans1D1" presStyleIdx="0" presStyleCnt="10"/>
      <dgm:spPr/>
    </dgm:pt>
    <dgm:pt modelId="{114E9659-0CFC-EA4B-861F-4B5917EA28C1}" type="pres">
      <dgm:prSet presAssocID="{47F150BF-62F4-5F41-BB68-BDDF30FA75F9}" presName="bottomArc1" presStyleLbl="parChTrans1D1" presStyleIdx="1" presStyleCnt="10"/>
      <dgm:spPr/>
    </dgm:pt>
    <dgm:pt modelId="{9B69CC20-50BA-1E4B-9351-BE181CCDB2AB}" type="pres">
      <dgm:prSet presAssocID="{47F150BF-62F4-5F41-BB68-BDDF30FA75F9}" presName="topConnNode1" presStyleLbl="node1" presStyleIdx="0" presStyleCnt="0"/>
      <dgm:spPr/>
    </dgm:pt>
    <dgm:pt modelId="{B0060143-ED6C-2F40-AE9C-B456D1494DD9}" type="pres">
      <dgm:prSet presAssocID="{47F150BF-62F4-5F41-BB68-BDDF30FA75F9}" presName="hierChild2" presStyleCnt="0"/>
      <dgm:spPr/>
    </dgm:pt>
    <dgm:pt modelId="{C396BAD4-4E9E-874F-BFF4-739C4BAD5389}" type="pres">
      <dgm:prSet presAssocID="{A4615FD7-A1E2-B545-9491-2CAC2B0DE7AE}" presName="Name28" presStyleLbl="parChTrans1D2" presStyleIdx="0" presStyleCnt="4"/>
      <dgm:spPr/>
    </dgm:pt>
    <dgm:pt modelId="{B7025D6B-AFDB-3842-9D1E-EDA392E756F4}" type="pres">
      <dgm:prSet presAssocID="{5C40499F-BD1E-9942-BCB2-90BA6D194691}" presName="hierRoot2" presStyleCnt="0">
        <dgm:presLayoutVars>
          <dgm:hierBranch val="init"/>
        </dgm:presLayoutVars>
      </dgm:prSet>
      <dgm:spPr/>
    </dgm:pt>
    <dgm:pt modelId="{9BD1CD8A-5F5C-5C48-BBBD-EB8931C61A6F}" type="pres">
      <dgm:prSet presAssocID="{5C40499F-BD1E-9942-BCB2-90BA6D194691}" presName="rootComposite2" presStyleCnt="0"/>
      <dgm:spPr/>
    </dgm:pt>
    <dgm:pt modelId="{03D66A2D-1DD4-F04A-972C-29B2D2BC4850}" type="pres">
      <dgm:prSet presAssocID="{5C40499F-BD1E-9942-BCB2-90BA6D194691}" presName="rootText2" presStyleLbl="alignAcc1" presStyleIdx="0" presStyleCnt="0">
        <dgm:presLayoutVars>
          <dgm:chPref val="3"/>
        </dgm:presLayoutVars>
      </dgm:prSet>
      <dgm:spPr/>
    </dgm:pt>
    <dgm:pt modelId="{772EDB07-EEA7-7C4F-BA2E-C67F217CD809}" type="pres">
      <dgm:prSet presAssocID="{5C40499F-BD1E-9942-BCB2-90BA6D194691}" presName="topArc2" presStyleLbl="parChTrans1D1" presStyleIdx="2" presStyleCnt="10"/>
      <dgm:spPr/>
    </dgm:pt>
    <dgm:pt modelId="{FB38E7D2-3299-1E48-B5ED-D9ED75268C3B}" type="pres">
      <dgm:prSet presAssocID="{5C40499F-BD1E-9942-BCB2-90BA6D194691}" presName="bottomArc2" presStyleLbl="parChTrans1D1" presStyleIdx="3" presStyleCnt="10"/>
      <dgm:spPr/>
    </dgm:pt>
    <dgm:pt modelId="{178A865A-64B9-FC49-9806-8D74A538CCFA}" type="pres">
      <dgm:prSet presAssocID="{5C40499F-BD1E-9942-BCB2-90BA6D194691}" presName="topConnNode2" presStyleLbl="node2" presStyleIdx="0" presStyleCnt="0"/>
      <dgm:spPr/>
    </dgm:pt>
    <dgm:pt modelId="{54B70467-0BAD-9543-BAA7-A6095EB24AB0}" type="pres">
      <dgm:prSet presAssocID="{5C40499F-BD1E-9942-BCB2-90BA6D194691}" presName="hierChild4" presStyleCnt="0"/>
      <dgm:spPr/>
    </dgm:pt>
    <dgm:pt modelId="{F7412E75-B0F7-444C-86F0-6F7E7DD86DA4}" type="pres">
      <dgm:prSet presAssocID="{5C40499F-BD1E-9942-BCB2-90BA6D194691}" presName="hierChild5" presStyleCnt="0"/>
      <dgm:spPr/>
    </dgm:pt>
    <dgm:pt modelId="{B7B15678-FE0A-BD4A-9F2C-971613168A8B}" type="pres">
      <dgm:prSet presAssocID="{6DD6141F-B1E9-DC4D-B730-5D7197638356}" presName="Name28" presStyleLbl="parChTrans1D2" presStyleIdx="1" presStyleCnt="4"/>
      <dgm:spPr/>
    </dgm:pt>
    <dgm:pt modelId="{D74348A9-4B52-9442-A16F-ABE577B256B8}" type="pres">
      <dgm:prSet presAssocID="{0E5E157C-76DB-3D47-9155-2DE90148A17F}" presName="hierRoot2" presStyleCnt="0">
        <dgm:presLayoutVars>
          <dgm:hierBranch val="init"/>
        </dgm:presLayoutVars>
      </dgm:prSet>
      <dgm:spPr/>
    </dgm:pt>
    <dgm:pt modelId="{F4FA90FF-3D4B-2348-9AAD-20802DA7238B}" type="pres">
      <dgm:prSet presAssocID="{0E5E157C-76DB-3D47-9155-2DE90148A17F}" presName="rootComposite2" presStyleCnt="0"/>
      <dgm:spPr/>
    </dgm:pt>
    <dgm:pt modelId="{F2CBB76E-620F-0646-BB0D-03F6CAB38D40}" type="pres">
      <dgm:prSet presAssocID="{0E5E157C-76DB-3D47-9155-2DE90148A17F}" presName="rootText2" presStyleLbl="alignAcc1" presStyleIdx="0" presStyleCnt="0">
        <dgm:presLayoutVars>
          <dgm:chPref val="3"/>
        </dgm:presLayoutVars>
      </dgm:prSet>
      <dgm:spPr/>
    </dgm:pt>
    <dgm:pt modelId="{451A99A0-3D70-E341-B7C1-42F626B8C4C7}" type="pres">
      <dgm:prSet presAssocID="{0E5E157C-76DB-3D47-9155-2DE90148A17F}" presName="topArc2" presStyleLbl="parChTrans1D1" presStyleIdx="4" presStyleCnt="10"/>
      <dgm:spPr/>
    </dgm:pt>
    <dgm:pt modelId="{3AC6106A-C9F8-E946-BC17-BC3449418CCF}" type="pres">
      <dgm:prSet presAssocID="{0E5E157C-76DB-3D47-9155-2DE90148A17F}" presName="bottomArc2" presStyleLbl="parChTrans1D1" presStyleIdx="5" presStyleCnt="10"/>
      <dgm:spPr/>
    </dgm:pt>
    <dgm:pt modelId="{B4B3B440-5B47-BE40-94BF-D7C9DD2E39AA}" type="pres">
      <dgm:prSet presAssocID="{0E5E157C-76DB-3D47-9155-2DE90148A17F}" presName="topConnNode2" presStyleLbl="node2" presStyleIdx="0" presStyleCnt="0"/>
      <dgm:spPr/>
    </dgm:pt>
    <dgm:pt modelId="{A8630ECD-FB1E-7B44-B69E-09B8DA3A2AD3}" type="pres">
      <dgm:prSet presAssocID="{0E5E157C-76DB-3D47-9155-2DE90148A17F}" presName="hierChild4" presStyleCnt="0"/>
      <dgm:spPr/>
    </dgm:pt>
    <dgm:pt modelId="{6BBF6C26-F13C-EF47-9D2A-EA0D404F3770}" type="pres">
      <dgm:prSet presAssocID="{0E5E157C-76DB-3D47-9155-2DE90148A17F}" presName="hierChild5" presStyleCnt="0"/>
      <dgm:spPr/>
    </dgm:pt>
    <dgm:pt modelId="{76CDC623-43AA-2A47-9E5F-58AC8A6B10D4}" type="pres">
      <dgm:prSet presAssocID="{CB6831D3-880F-2143-B8E1-AE0DCA0C5CB6}" presName="Name28" presStyleLbl="parChTrans1D2" presStyleIdx="2" presStyleCnt="4"/>
      <dgm:spPr/>
    </dgm:pt>
    <dgm:pt modelId="{BCE68196-0BB3-6845-99DF-E83C289B25BF}" type="pres">
      <dgm:prSet presAssocID="{57C3E82D-F7A9-8142-ABDB-E0001B51FFD9}" presName="hierRoot2" presStyleCnt="0">
        <dgm:presLayoutVars>
          <dgm:hierBranch val="init"/>
        </dgm:presLayoutVars>
      </dgm:prSet>
      <dgm:spPr/>
    </dgm:pt>
    <dgm:pt modelId="{4136A93D-64A5-F447-983F-F2C74CDE554D}" type="pres">
      <dgm:prSet presAssocID="{57C3E82D-F7A9-8142-ABDB-E0001B51FFD9}" presName="rootComposite2" presStyleCnt="0"/>
      <dgm:spPr/>
    </dgm:pt>
    <dgm:pt modelId="{CAA9DEAB-7500-A74E-8E0B-E5D126E486EE}" type="pres">
      <dgm:prSet presAssocID="{57C3E82D-F7A9-8142-ABDB-E0001B51FFD9}" presName="rootText2" presStyleLbl="alignAcc1" presStyleIdx="0" presStyleCnt="0">
        <dgm:presLayoutVars>
          <dgm:chPref val="3"/>
        </dgm:presLayoutVars>
      </dgm:prSet>
      <dgm:spPr/>
    </dgm:pt>
    <dgm:pt modelId="{954BE135-2EB9-DD45-9020-A8990626857C}" type="pres">
      <dgm:prSet presAssocID="{57C3E82D-F7A9-8142-ABDB-E0001B51FFD9}" presName="topArc2" presStyleLbl="parChTrans1D1" presStyleIdx="6" presStyleCnt="10"/>
      <dgm:spPr/>
    </dgm:pt>
    <dgm:pt modelId="{7B34D689-2E05-2D44-B6E5-2EC13969C64A}" type="pres">
      <dgm:prSet presAssocID="{57C3E82D-F7A9-8142-ABDB-E0001B51FFD9}" presName="bottomArc2" presStyleLbl="parChTrans1D1" presStyleIdx="7" presStyleCnt="10"/>
      <dgm:spPr/>
    </dgm:pt>
    <dgm:pt modelId="{489AEF0E-8499-504F-9068-744654563617}" type="pres">
      <dgm:prSet presAssocID="{57C3E82D-F7A9-8142-ABDB-E0001B51FFD9}" presName="topConnNode2" presStyleLbl="node2" presStyleIdx="0" presStyleCnt="0"/>
      <dgm:spPr/>
    </dgm:pt>
    <dgm:pt modelId="{2384358D-3EDF-A14F-832B-0E03936F7AA7}" type="pres">
      <dgm:prSet presAssocID="{57C3E82D-F7A9-8142-ABDB-E0001B51FFD9}" presName="hierChild4" presStyleCnt="0"/>
      <dgm:spPr/>
    </dgm:pt>
    <dgm:pt modelId="{C695AC87-C6DA-2344-BADF-D96141C22E63}" type="pres">
      <dgm:prSet presAssocID="{57C3E82D-F7A9-8142-ABDB-E0001B51FFD9}" presName="hierChild5" presStyleCnt="0"/>
      <dgm:spPr/>
    </dgm:pt>
    <dgm:pt modelId="{C7F1D530-F1CF-DB45-A887-D853634E85F0}" type="pres">
      <dgm:prSet presAssocID="{5B540B05-D1AC-8649-900C-F0253B503943}" presName="Name28" presStyleLbl="parChTrans1D2" presStyleIdx="3" presStyleCnt="4"/>
      <dgm:spPr/>
    </dgm:pt>
    <dgm:pt modelId="{51EB942C-0BB9-2646-8320-3AE176D2BC93}" type="pres">
      <dgm:prSet presAssocID="{4A1B5108-7B24-7045-A28E-7652862E392C}" presName="hierRoot2" presStyleCnt="0">
        <dgm:presLayoutVars>
          <dgm:hierBranch val="init"/>
        </dgm:presLayoutVars>
      </dgm:prSet>
      <dgm:spPr/>
    </dgm:pt>
    <dgm:pt modelId="{F9D0A18B-550C-7248-A7F6-EACB8669423B}" type="pres">
      <dgm:prSet presAssocID="{4A1B5108-7B24-7045-A28E-7652862E392C}" presName="rootComposite2" presStyleCnt="0"/>
      <dgm:spPr/>
    </dgm:pt>
    <dgm:pt modelId="{39DE14AB-25FB-DE4A-B917-3B38A1A1D4B2}" type="pres">
      <dgm:prSet presAssocID="{4A1B5108-7B24-7045-A28E-7652862E392C}" presName="rootText2" presStyleLbl="alignAcc1" presStyleIdx="0" presStyleCnt="0">
        <dgm:presLayoutVars>
          <dgm:chPref val="3"/>
        </dgm:presLayoutVars>
      </dgm:prSet>
      <dgm:spPr/>
    </dgm:pt>
    <dgm:pt modelId="{DAFAF5AA-FC7E-5F43-9B9A-0BEBB8754451}" type="pres">
      <dgm:prSet presAssocID="{4A1B5108-7B24-7045-A28E-7652862E392C}" presName="topArc2" presStyleLbl="parChTrans1D1" presStyleIdx="8" presStyleCnt="10"/>
      <dgm:spPr/>
    </dgm:pt>
    <dgm:pt modelId="{153A65C9-8803-DB4C-9135-E20686FBA6FB}" type="pres">
      <dgm:prSet presAssocID="{4A1B5108-7B24-7045-A28E-7652862E392C}" presName="bottomArc2" presStyleLbl="parChTrans1D1" presStyleIdx="9" presStyleCnt="10"/>
      <dgm:spPr/>
    </dgm:pt>
    <dgm:pt modelId="{96CA29F8-5B73-3D45-8C59-0C9B6C084D09}" type="pres">
      <dgm:prSet presAssocID="{4A1B5108-7B24-7045-A28E-7652862E392C}" presName="topConnNode2" presStyleLbl="node2" presStyleIdx="0" presStyleCnt="0"/>
      <dgm:spPr/>
    </dgm:pt>
    <dgm:pt modelId="{1BFBE1AE-5046-6B42-9295-8591E02F699B}" type="pres">
      <dgm:prSet presAssocID="{4A1B5108-7B24-7045-A28E-7652862E392C}" presName="hierChild4" presStyleCnt="0"/>
      <dgm:spPr/>
    </dgm:pt>
    <dgm:pt modelId="{CB6E0C77-EA7E-C14A-85E2-DA2D401373C2}" type="pres">
      <dgm:prSet presAssocID="{4A1B5108-7B24-7045-A28E-7652862E392C}" presName="hierChild5" presStyleCnt="0"/>
      <dgm:spPr/>
    </dgm:pt>
    <dgm:pt modelId="{55980A47-CB5D-394E-A066-809D24D45B34}" type="pres">
      <dgm:prSet presAssocID="{47F150BF-62F4-5F41-BB68-BDDF30FA75F9}" presName="hierChild3" presStyleCnt="0"/>
      <dgm:spPr/>
    </dgm:pt>
  </dgm:ptLst>
  <dgm:cxnLst>
    <dgm:cxn modelId="{7269B102-99C7-9449-AA43-99EA82263735}" type="presOf" srcId="{E0C2BC12-A508-3148-A658-78A41187236F}" destId="{8D58688B-5A8B-F041-9345-FBEA97B49E50}" srcOrd="0" destOrd="0" presId="urn:microsoft.com/office/officeart/2008/layout/HalfCircleOrganizationChart"/>
    <dgm:cxn modelId="{C90E8A03-AB2A-D749-B4CD-811B61C45B1D}" type="presOf" srcId="{CB6831D3-880F-2143-B8E1-AE0DCA0C5CB6}" destId="{76CDC623-43AA-2A47-9E5F-58AC8A6B10D4}" srcOrd="0" destOrd="0" presId="urn:microsoft.com/office/officeart/2008/layout/HalfCircleOrganizationChart"/>
    <dgm:cxn modelId="{5D2A2114-A205-E64A-8950-81BDD4FAFA20}" type="presOf" srcId="{5C40499F-BD1E-9942-BCB2-90BA6D194691}" destId="{178A865A-64B9-FC49-9806-8D74A538CCFA}" srcOrd="1" destOrd="0" presId="urn:microsoft.com/office/officeart/2008/layout/HalfCircleOrganizationChart"/>
    <dgm:cxn modelId="{F8BE4733-5A60-134A-9CC9-4AC78EF577A2}" type="presOf" srcId="{57C3E82D-F7A9-8142-ABDB-E0001B51FFD9}" destId="{CAA9DEAB-7500-A74E-8E0B-E5D126E486EE}" srcOrd="0" destOrd="0" presId="urn:microsoft.com/office/officeart/2008/layout/HalfCircleOrganizationChart"/>
    <dgm:cxn modelId="{659A284F-B7BF-DC46-8E93-4B17FDF72D86}" srcId="{47F150BF-62F4-5F41-BB68-BDDF30FA75F9}" destId="{4A1B5108-7B24-7045-A28E-7652862E392C}" srcOrd="3" destOrd="0" parTransId="{5B540B05-D1AC-8649-900C-F0253B503943}" sibTransId="{785A648A-F6F6-FD49-94BC-2C53F3569B63}"/>
    <dgm:cxn modelId="{545D5551-B2C1-8645-AE14-85880366491C}" type="presOf" srcId="{4A1B5108-7B24-7045-A28E-7652862E392C}" destId="{39DE14AB-25FB-DE4A-B917-3B38A1A1D4B2}" srcOrd="0" destOrd="0" presId="urn:microsoft.com/office/officeart/2008/layout/HalfCircleOrganizationChart"/>
    <dgm:cxn modelId="{F85A8066-75F6-F04A-9631-77EC81310097}" srcId="{47F150BF-62F4-5F41-BB68-BDDF30FA75F9}" destId="{5C40499F-BD1E-9942-BCB2-90BA6D194691}" srcOrd="0" destOrd="0" parTransId="{A4615FD7-A1E2-B545-9491-2CAC2B0DE7AE}" sibTransId="{A7C0D9FF-1E26-224F-B5F3-56A7F2DFA8F4}"/>
    <dgm:cxn modelId="{E20A1B70-382A-1D49-8481-375140526B5E}" type="presOf" srcId="{A4615FD7-A1E2-B545-9491-2CAC2B0DE7AE}" destId="{C396BAD4-4E9E-874F-BFF4-739C4BAD5389}" srcOrd="0" destOrd="0" presId="urn:microsoft.com/office/officeart/2008/layout/HalfCircleOrganizationChart"/>
    <dgm:cxn modelId="{BA678874-7D30-2F47-9A2F-3FDC1D7A6A02}" type="presOf" srcId="{6DD6141F-B1E9-DC4D-B730-5D7197638356}" destId="{B7B15678-FE0A-BD4A-9F2C-971613168A8B}" srcOrd="0" destOrd="0" presId="urn:microsoft.com/office/officeart/2008/layout/HalfCircleOrganizationChart"/>
    <dgm:cxn modelId="{BBE4F587-3E13-D54D-ACF0-08EC05AAC762}" type="presOf" srcId="{47F150BF-62F4-5F41-BB68-BDDF30FA75F9}" destId="{9B69CC20-50BA-1E4B-9351-BE181CCDB2AB}" srcOrd="1" destOrd="0" presId="urn:microsoft.com/office/officeart/2008/layout/HalfCircleOrganizationChart"/>
    <dgm:cxn modelId="{29BFC28A-7A11-0C4C-BF18-BB15A5503223}" srcId="{E0C2BC12-A508-3148-A658-78A41187236F}" destId="{47F150BF-62F4-5F41-BB68-BDDF30FA75F9}" srcOrd="0" destOrd="0" parTransId="{4331B3F8-5670-3641-B4DD-ECAB5DC75378}" sibTransId="{36FB4EF9-A92C-1143-A9E0-74B37D7B801B}"/>
    <dgm:cxn modelId="{0382D393-6A57-B147-8AA5-54DFA532D4F5}" type="presOf" srcId="{0E5E157C-76DB-3D47-9155-2DE90148A17F}" destId="{B4B3B440-5B47-BE40-94BF-D7C9DD2E39AA}" srcOrd="1" destOrd="0" presId="urn:microsoft.com/office/officeart/2008/layout/HalfCircleOrganizationChart"/>
    <dgm:cxn modelId="{17D668A8-6153-4347-A9D7-509CF37F029C}" type="presOf" srcId="{0E5E157C-76DB-3D47-9155-2DE90148A17F}" destId="{F2CBB76E-620F-0646-BB0D-03F6CAB38D40}" srcOrd="0" destOrd="0" presId="urn:microsoft.com/office/officeart/2008/layout/HalfCircleOrganizationChart"/>
    <dgm:cxn modelId="{4BA2B2AA-A153-3D4C-8B76-9DBCE5757B1B}" srcId="{47F150BF-62F4-5F41-BB68-BDDF30FA75F9}" destId="{0E5E157C-76DB-3D47-9155-2DE90148A17F}" srcOrd="1" destOrd="0" parTransId="{6DD6141F-B1E9-DC4D-B730-5D7197638356}" sibTransId="{45857CE8-E3CE-AD4A-9FFC-B7D51C902BE6}"/>
    <dgm:cxn modelId="{A895ABAF-00A8-484E-9A32-5FBEBF041EEF}" type="presOf" srcId="{47F150BF-62F4-5F41-BB68-BDDF30FA75F9}" destId="{BC8EB2D5-069A-2C49-A84F-4B57A9AA7000}" srcOrd="0" destOrd="0" presId="urn:microsoft.com/office/officeart/2008/layout/HalfCircleOrganizationChart"/>
    <dgm:cxn modelId="{16B3B9B1-BFDE-9644-A054-20E0644AEE83}" type="presOf" srcId="{57C3E82D-F7A9-8142-ABDB-E0001B51FFD9}" destId="{489AEF0E-8499-504F-9068-744654563617}" srcOrd="1" destOrd="0" presId="urn:microsoft.com/office/officeart/2008/layout/HalfCircleOrganizationChart"/>
    <dgm:cxn modelId="{2B6E74E1-CC81-D84F-84D8-1EBC9EFA2F6C}" type="presOf" srcId="{5B540B05-D1AC-8649-900C-F0253B503943}" destId="{C7F1D530-F1CF-DB45-A887-D853634E85F0}" srcOrd="0" destOrd="0" presId="urn:microsoft.com/office/officeart/2008/layout/HalfCircleOrganizationChart"/>
    <dgm:cxn modelId="{4C6B6CE5-1477-4049-8EFA-B5B2FEBB5917}" type="presOf" srcId="{5C40499F-BD1E-9942-BCB2-90BA6D194691}" destId="{03D66A2D-1DD4-F04A-972C-29B2D2BC4850}" srcOrd="0" destOrd="0" presId="urn:microsoft.com/office/officeart/2008/layout/HalfCircleOrganizationChart"/>
    <dgm:cxn modelId="{416195E9-2D6F-474D-97C8-6307CE1DA2F3}" type="presOf" srcId="{4A1B5108-7B24-7045-A28E-7652862E392C}" destId="{96CA29F8-5B73-3D45-8C59-0C9B6C084D09}" srcOrd="1" destOrd="0" presId="urn:microsoft.com/office/officeart/2008/layout/HalfCircleOrganizationChart"/>
    <dgm:cxn modelId="{5EA62AFB-9DE2-A440-8294-C0226EC39E84}" srcId="{47F150BF-62F4-5F41-BB68-BDDF30FA75F9}" destId="{57C3E82D-F7A9-8142-ABDB-E0001B51FFD9}" srcOrd="2" destOrd="0" parTransId="{CB6831D3-880F-2143-B8E1-AE0DCA0C5CB6}" sibTransId="{04F28445-0EE0-BB4A-AA31-12329C0F71B7}"/>
    <dgm:cxn modelId="{530DE829-A4F4-EF42-9D9A-47C1E9F9F7DB}" type="presParOf" srcId="{8D58688B-5A8B-F041-9345-FBEA97B49E50}" destId="{BA3A8277-DDF4-324B-A75F-3D180C8BC177}" srcOrd="0" destOrd="0" presId="urn:microsoft.com/office/officeart/2008/layout/HalfCircleOrganizationChart"/>
    <dgm:cxn modelId="{4D8151DD-70A5-0C4C-883C-7FEBA2FD6CE6}" type="presParOf" srcId="{BA3A8277-DDF4-324B-A75F-3D180C8BC177}" destId="{DDED5CB7-E757-BE48-AE6D-EE4FD600E273}" srcOrd="0" destOrd="0" presId="urn:microsoft.com/office/officeart/2008/layout/HalfCircleOrganizationChart"/>
    <dgm:cxn modelId="{2CBE622A-6F55-5848-94D7-F5914BFC4932}" type="presParOf" srcId="{DDED5CB7-E757-BE48-AE6D-EE4FD600E273}" destId="{BC8EB2D5-069A-2C49-A84F-4B57A9AA7000}" srcOrd="0" destOrd="0" presId="urn:microsoft.com/office/officeart/2008/layout/HalfCircleOrganizationChart"/>
    <dgm:cxn modelId="{BF3AF592-B014-B54E-AC45-DE94D2738BB8}" type="presParOf" srcId="{DDED5CB7-E757-BE48-AE6D-EE4FD600E273}" destId="{1D555F96-57E1-E74B-A54D-329C38B0740A}" srcOrd="1" destOrd="0" presId="urn:microsoft.com/office/officeart/2008/layout/HalfCircleOrganizationChart"/>
    <dgm:cxn modelId="{FE77BBA8-8413-7943-9716-F7696496AF87}" type="presParOf" srcId="{DDED5CB7-E757-BE48-AE6D-EE4FD600E273}" destId="{114E9659-0CFC-EA4B-861F-4B5917EA28C1}" srcOrd="2" destOrd="0" presId="urn:microsoft.com/office/officeart/2008/layout/HalfCircleOrganizationChart"/>
    <dgm:cxn modelId="{3ACF670B-DE54-C047-A298-7CC4EACB08D6}" type="presParOf" srcId="{DDED5CB7-E757-BE48-AE6D-EE4FD600E273}" destId="{9B69CC20-50BA-1E4B-9351-BE181CCDB2AB}" srcOrd="3" destOrd="0" presId="urn:microsoft.com/office/officeart/2008/layout/HalfCircleOrganizationChart"/>
    <dgm:cxn modelId="{BA69B671-9B3F-7945-9795-326C25251057}" type="presParOf" srcId="{BA3A8277-DDF4-324B-A75F-3D180C8BC177}" destId="{B0060143-ED6C-2F40-AE9C-B456D1494DD9}" srcOrd="1" destOrd="0" presId="urn:microsoft.com/office/officeart/2008/layout/HalfCircleOrganizationChart"/>
    <dgm:cxn modelId="{7A7DC291-2BE5-0941-9740-AFCB688CCB1D}" type="presParOf" srcId="{B0060143-ED6C-2F40-AE9C-B456D1494DD9}" destId="{C396BAD4-4E9E-874F-BFF4-739C4BAD5389}" srcOrd="0" destOrd="0" presId="urn:microsoft.com/office/officeart/2008/layout/HalfCircleOrganizationChart"/>
    <dgm:cxn modelId="{E932F2CF-0961-D84D-9140-D8EF21CCBCB7}" type="presParOf" srcId="{B0060143-ED6C-2F40-AE9C-B456D1494DD9}" destId="{B7025D6B-AFDB-3842-9D1E-EDA392E756F4}" srcOrd="1" destOrd="0" presId="urn:microsoft.com/office/officeart/2008/layout/HalfCircleOrganizationChart"/>
    <dgm:cxn modelId="{A6943CCE-0ECA-D448-A8D8-EBBC09A7EB14}" type="presParOf" srcId="{B7025D6B-AFDB-3842-9D1E-EDA392E756F4}" destId="{9BD1CD8A-5F5C-5C48-BBBD-EB8931C61A6F}" srcOrd="0" destOrd="0" presId="urn:microsoft.com/office/officeart/2008/layout/HalfCircleOrganizationChart"/>
    <dgm:cxn modelId="{E1B645CE-BF70-054B-92FD-480F5F54D1E4}" type="presParOf" srcId="{9BD1CD8A-5F5C-5C48-BBBD-EB8931C61A6F}" destId="{03D66A2D-1DD4-F04A-972C-29B2D2BC4850}" srcOrd="0" destOrd="0" presId="urn:microsoft.com/office/officeart/2008/layout/HalfCircleOrganizationChart"/>
    <dgm:cxn modelId="{3CD215B9-AA98-EE47-86D2-39D9575B02FB}" type="presParOf" srcId="{9BD1CD8A-5F5C-5C48-BBBD-EB8931C61A6F}" destId="{772EDB07-EEA7-7C4F-BA2E-C67F217CD809}" srcOrd="1" destOrd="0" presId="urn:microsoft.com/office/officeart/2008/layout/HalfCircleOrganizationChart"/>
    <dgm:cxn modelId="{EB96566F-EA45-D748-8C37-AB960C4D928A}" type="presParOf" srcId="{9BD1CD8A-5F5C-5C48-BBBD-EB8931C61A6F}" destId="{FB38E7D2-3299-1E48-B5ED-D9ED75268C3B}" srcOrd="2" destOrd="0" presId="urn:microsoft.com/office/officeart/2008/layout/HalfCircleOrganizationChart"/>
    <dgm:cxn modelId="{791D96DE-734C-0242-B2D5-DFE0DD36E5F7}" type="presParOf" srcId="{9BD1CD8A-5F5C-5C48-BBBD-EB8931C61A6F}" destId="{178A865A-64B9-FC49-9806-8D74A538CCFA}" srcOrd="3" destOrd="0" presId="urn:microsoft.com/office/officeart/2008/layout/HalfCircleOrganizationChart"/>
    <dgm:cxn modelId="{2F539E9D-A97A-3F4E-B101-984BF8F3B2AA}" type="presParOf" srcId="{B7025D6B-AFDB-3842-9D1E-EDA392E756F4}" destId="{54B70467-0BAD-9543-BAA7-A6095EB24AB0}" srcOrd="1" destOrd="0" presId="urn:microsoft.com/office/officeart/2008/layout/HalfCircleOrganizationChart"/>
    <dgm:cxn modelId="{3654BA8E-7D71-B548-ABD8-EE2916D1A215}" type="presParOf" srcId="{B7025D6B-AFDB-3842-9D1E-EDA392E756F4}" destId="{F7412E75-B0F7-444C-86F0-6F7E7DD86DA4}" srcOrd="2" destOrd="0" presId="urn:microsoft.com/office/officeart/2008/layout/HalfCircleOrganizationChart"/>
    <dgm:cxn modelId="{DF139484-35C1-174F-BA1B-9BBC1B3A078B}" type="presParOf" srcId="{B0060143-ED6C-2F40-AE9C-B456D1494DD9}" destId="{B7B15678-FE0A-BD4A-9F2C-971613168A8B}" srcOrd="2" destOrd="0" presId="urn:microsoft.com/office/officeart/2008/layout/HalfCircleOrganizationChart"/>
    <dgm:cxn modelId="{67EE6112-0F3C-4740-A8EA-34F555FDDCCD}" type="presParOf" srcId="{B0060143-ED6C-2F40-AE9C-B456D1494DD9}" destId="{D74348A9-4B52-9442-A16F-ABE577B256B8}" srcOrd="3" destOrd="0" presId="urn:microsoft.com/office/officeart/2008/layout/HalfCircleOrganizationChart"/>
    <dgm:cxn modelId="{0929A3DD-31D1-DD41-9F79-6D51228B4F84}" type="presParOf" srcId="{D74348A9-4B52-9442-A16F-ABE577B256B8}" destId="{F4FA90FF-3D4B-2348-9AAD-20802DA7238B}" srcOrd="0" destOrd="0" presId="urn:microsoft.com/office/officeart/2008/layout/HalfCircleOrganizationChart"/>
    <dgm:cxn modelId="{5F6CD46C-5921-FC4E-931C-A02CA5CF87E6}" type="presParOf" srcId="{F4FA90FF-3D4B-2348-9AAD-20802DA7238B}" destId="{F2CBB76E-620F-0646-BB0D-03F6CAB38D40}" srcOrd="0" destOrd="0" presId="urn:microsoft.com/office/officeart/2008/layout/HalfCircleOrganizationChart"/>
    <dgm:cxn modelId="{E953CB3A-F436-5149-B7C1-82DC16302AD7}" type="presParOf" srcId="{F4FA90FF-3D4B-2348-9AAD-20802DA7238B}" destId="{451A99A0-3D70-E341-B7C1-42F626B8C4C7}" srcOrd="1" destOrd="0" presId="urn:microsoft.com/office/officeart/2008/layout/HalfCircleOrganizationChart"/>
    <dgm:cxn modelId="{0164CCDA-910B-1243-82C8-C29953E5FFB6}" type="presParOf" srcId="{F4FA90FF-3D4B-2348-9AAD-20802DA7238B}" destId="{3AC6106A-C9F8-E946-BC17-BC3449418CCF}" srcOrd="2" destOrd="0" presId="urn:microsoft.com/office/officeart/2008/layout/HalfCircleOrganizationChart"/>
    <dgm:cxn modelId="{DE7FA7C1-CC6A-7646-A792-55515921B207}" type="presParOf" srcId="{F4FA90FF-3D4B-2348-9AAD-20802DA7238B}" destId="{B4B3B440-5B47-BE40-94BF-D7C9DD2E39AA}" srcOrd="3" destOrd="0" presId="urn:microsoft.com/office/officeart/2008/layout/HalfCircleOrganizationChart"/>
    <dgm:cxn modelId="{200C0CA9-AA99-AB44-8F70-B97839147222}" type="presParOf" srcId="{D74348A9-4B52-9442-A16F-ABE577B256B8}" destId="{A8630ECD-FB1E-7B44-B69E-09B8DA3A2AD3}" srcOrd="1" destOrd="0" presId="urn:microsoft.com/office/officeart/2008/layout/HalfCircleOrganizationChart"/>
    <dgm:cxn modelId="{42BE829B-1D07-304A-8A69-74381595490B}" type="presParOf" srcId="{D74348A9-4B52-9442-A16F-ABE577B256B8}" destId="{6BBF6C26-F13C-EF47-9D2A-EA0D404F3770}" srcOrd="2" destOrd="0" presId="urn:microsoft.com/office/officeart/2008/layout/HalfCircleOrganizationChart"/>
    <dgm:cxn modelId="{AB77A516-15E9-B342-A181-93230E05AEED}" type="presParOf" srcId="{B0060143-ED6C-2F40-AE9C-B456D1494DD9}" destId="{76CDC623-43AA-2A47-9E5F-58AC8A6B10D4}" srcOrd="4" destOrd="0" presId="urn:microsoft.com/office/officeart/2008/layout/HalfCircleOrganizationChart"/>
    <dgm:cxn modelId="{8B5623AB-1203-454B-A33C-4A3E357A1520}" type="presParOf" srcId="{B0060143-ED6C-2F40-AE9C-B456D1494DD9}" destId="{BCE68196-0BB3-6845-99DF-E83C289B25BF}" srcOrd="5" destOrd="0" presId="urn:microsoft.com/office/officeart/2008/layout/HalfCircleOrganizationChart"/>
    <dgm:cxn modelId="{80C33896-F554-FA43-BE1F-8AECEB61A77B}" type="presParOf" srcId="{BCE68196-0BB3-6845-99DF-E83C289B25BF}" destId="{4136A93D-64A5-F447-983F-F2C74CDE554D}" srcOrd="0" destOrd="0" presId="urn:microsoft.com/office/officeart/2008/layout/HalfCircleOrganizationChart"/>
    <dgm:cxn modelId="{A116724B-5DC0-A34B-9198-64F9178C0493}" type="presParOf" srcId="{4136A93D-64A5-F447-983F-F2C74CDE554D}" destId="{CAA9DEAB-7500-A74E-8E0B-E5D126E486EE}" srcOrd="0" destOrd="0" presId="urn:microsoft.com/office/officeart/2008/layout/HalfCircleOrganizationChart"/>
    <dgm:cxn modelId="{25EB4AC7-4DCF-DB47-9C82-C768FEB9AEE3}" type="presParOf" srcId="{4136A93D-64A5-F447-983F-F2C74CDE554D}" destId="{954BE135-2EB9-DD45-9020-A8990626857C}" srcOrd="1" destOrd="0" presId="urn:microsoft.com/office/officeart/2008/layout/HalfCircleOrganizationChart"/>
    <dgm:cxn modelId="{688112BC-5EC9-BF4C-831B-1F244D3D5180}" type="presParOf" srcId="{4136A93D-64A5-F447-983F-F2C74CDE554D}" destId="{7B34D689-2E05-2D44-B6E5-2EC13969C64A}" srcOrd="2" destOrd="0" presId="urn:microsoft.com/office/officeart/2008/layout/HalfCircleOrganizationChart"/>
    <dgm:cxn modelId="{CC446E31-3D81-9D45-A5D3-F61736CC90F9}" type="presParOf" srcId="{4136A93D-64A5-F447-983F-F2C74CDE554D}" destId="{489AEF0E-8499-504F-9068-744654563617}" srcOrd="3" destOrd="0" presId="urn:microsoft.com/office/officeart/2008/layout/HalfCircleOrganizationChart"/>
    <dgm:cxn modelId="{D18C6CBC-A24C-584B-9AAF-089A21AF183C}" type="presParOf" srcId="{BCE68196-0BB3-6845-99DF-E83C289B25BF}" destId="{2384358D-3EDF-A14F-832B-0E03936F7AA7}" srcOrd="1" destOrd="0" presId="urn:microsoft.com/office/officeart/2008/layout/HalfCircleOrganizationChart"/>
    <dgm:cxn modelId="{2B036F46-9FBA-0448-970B-593436C2AF08}" type="presParOf" srcId="{BCE68196-0BB3-6845-99DF-E83C289B25BF}" destId="{C695AC87-C6DA-2344-BADF-D96141C22E63}" srcOrd="2" destOrd="0" presId="urn:microsoft.com/office/officeart/2008/layout/HalfCircleOrganizationChart"/>
    <dgm:cxn modelId="{CB996187-2007-CE43-8244-CF12548FBF2B}" type="presParOf" srcId="{B0060143-ED6C-2F40-AE9C-B456D1494DD9}" destId="{C7F1D530-F1CF-DB45-A887-D853634E85F0}" srcOrd="6" destOrd="0" presId="urn:microsoft.com/office/officeart/2008/layout/HalfCircleOrganizationChart"/>
    <dgm:cxn modelId="{65C3B083-D2EB-0A41-A2B8-53F94935DB38}" type="presParOf" srcId="{B0060143-ED6C-2F40-AE9C-B456D1494DD9}" destId="{51EB942C-0BB9-2646-8320-3AE176D2BC93}" srcOrd="7" destOrd="0" presId="urn:microsoft.com/office/officeart/2008/layout/HalfCircleOrganizationChart"/>
    <dgm:cxn modelId="{1F013615-847E-894A-93E4-EECF0485AE29}" type="presParOf" srcId="{51EB942C-0BB9-2646-8320-3AE176D2BC93}" destId="{F9D0A18B-550C-7248-A7F6-EACB8669423B}" srcOrd="0" destOrd="0" presId="urn:microsoft.com/office/officeart/2008/layout/HalfCircleOrganizationChart"/>
    <dgm:cxn modelId="{D11E4B56-D2FA-B04A-B4FC-8E9ECC4131AA}" type="presParOf" srcId="{F9D0A18B-550C-7248-A7F6-EACB8669423B}" destId="{39DE14AB-25FB-DE4A-B917-3B38A1A1D4B2}" srcOrd="0" destOrd="0" presId="urn:microsoft.com/office/officeart/2008/layout/HalfCircleOrganizationChart"/>
    <dgm:cxn modelId="{BA24C0D0-289B-FF48-AB5E-95A8ED6E01F0}" type="presParOf" srcId="{F9D0A18B-550C-7248-A7F6-EACB8669423B}" destId="{DAFAF5AA-FC7E-5F43-9B9A-0BEBB8754451}" srcOrd="1" destOrd="0" presId="urn:microsoft.com/office/officeart/2008/layout/HalfCircleOrganizationChart"/>
    <dgm:cxn modelId="{1384A6D4-9E0D-4340-9FEE-4832B0C8B4B1}" type="presParOf" srcId="{F9D0A18B-550C-7248-A7F6-EACB8669423B}" destId="{153A65C9-8803-DB4C-9135-E20686FBA6FB}" srcOrd="2" destOrd="0" presId="urn:microsoft.com/office/officeart/2008/layout/HalfCircleOrganizationChart"/>
    <dgm:cxn modelId="{4F8872A0-0DF4-8043-A976-F579AAAE2709}" type="presParOf" srcId="{F9D0A18B-550C-7248-A7F6-EACB8669423B}" destId="{96CA29F8-5B73-3D45-8C59-0C9B6C084D09}" srcOrd="3" destOrd="0" presId="urn:microsoft.com/office/officeart/2008/layout/HalfCircleOrganizationChart"/>
    <dgm:cxn modelId="{A0C9937E-01C1-F940-BF44-6D447776F6A1}" type="presParOf" srcId="{51EB942C-0BB9-2646-8320-3AE176D2BC93}" destId="{1BFBE1AE-5046-6B42-9295-8591E02F699B}" srcOrd="1" destOrd="0" presId="urn:microsoft.com/office/officeart/2008/layout/HalfCircleOrganizationChart"/>
    <dgm:cxn modelId="{D7AF8198-F3BD-EC41-A53F-9DBACA6B4EDD}" type="presParOf" srcId="{51EB942C-0BB9-2646-8320-3AE176D2BC93}" destId="{CB6E0C77-EA7E-C14A-85E2-DA2D401373C2}" srcOrd="2" destOrd="0" presId="urn:microsoft.com/office/officeart/2008/layout/HalfCircleOrganizationChart"/>
    <dgm:cxn modelId="{8A8B4144-45A7-E849-8669-1B4437CE67B4}" type="presParOf" srcId="{BA3A8277-DDF4-324B-A75F-3D180C8BC177}" destId="{55980A47-CB5D-394E-A066-809D24D45B3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57696E-1C55-4AC9-91B0-8F95A674A52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A52FA5-EC1B-4313-9635-DD45D1881BB2}">
      <dgm:prSet/>
      <dgm:spPr/>
      <dgm:t>
        <a:bodyPr/>
        <a:lstStyle/>
        <a:p>
          <a:r>
            <a:rPr lang="en-US" b="1"/>
            <a:t>Glomerular nephritis</a:t>
          </a:r>
          <a:r>
            <a:rPr lang="en-US"/>
            <a:t> :It means inflammation of glomeruli. It is cause of CRF in equine. Incidentally found in Cattle, sheep and goat.</a:t>
          </a:r>
        </a:p>
      </dgm:t>
    </dgm:pt>
    <dgm:pt modelId="{B4B1576D-8B46-4726-855E-935B7574963D}" type="parTrans" cxnId="{F1E8C289-21AF-4F59-9146-D26F7DBB207A}">
      <dgm:prSet/>
      <dgm:spPr/>
      <dgm:t>
        <a:bodyPr/>
        <a:lstStyle/>
        <a:p>
          <a:endParaRPr lang="en-US"/>
        </a:p>
      </dgm:t>
    </dgm:pt>
    <dgm:pt modelId="{87EE7156-7106-4EE5-B658-ACFC1A591FDD}" type="sibTrans" cxnId="{F1E8C289-21AF-4F59-9146-D26F7DBB207A}">
      <dgm:prSet/>
      <dgm:spPr/>
      <dgm:t>
        <a:bodyPr/>
        <a:lstStyle/>
        <a:p>
          <a:endParaRPr lang="en-US"/>
        </a:p>
      </dgm:t>
    </dgm:pt>
    <dgm:pt modelId="{C79A2E31-9231-4670-A1E5-19C5456E4EB4}">
      <dgm:prSet/>
      <dgm:spPr/>
      <dgm:t>
        <a:bodyPr/>
        <a:lstStyle/>
        <a:p>
          <a:r>
            <a:rPr lang="en-US"/>
            <a:t>It is very rare in animal</a:t>
          </a:r>
        </a:p>
      </dgm:t>
    </dgm:pt>
    <dgm:pt modelId="{495C3533-1B3C-4930-A3BD-FAA0E12D9C12}" type="parTrans" cxnId="{2C7EDE46-B276-413D-8943-D19703875029}">
      <dgm:prSet/>
      <dgm:spPr/>
      <dgm:t>
        <a:bodyPr/>
        <a:lstStyle/>
        <a:p>
          <a:endParaRPr lang="en-US"/>
        </a:p>
      </dgm:t>
    </dgm:pt>
    <dgm:pt modelId="{83C64B07-CEF2-4D71-93AC-82AEE4A42260}" type="sibTrans" cxnId="{2C7EDE46-B276-413D-8943-D19703875029}">
      <dgm:prSet/>
      <dgm:spPr/>
      <dgm:t>
        <a:bodyPr/>
        <a:lstStyle/>
        <a:p>
          <a:endParaRPr lang="en-US"/>
        </a:p>
      </dgm:t>
    </dgm:pt>
    <dgm:pt modelId="{A90669D1-F9B0-4CD7-97C8-69A3ABF1AEA5}">
      <dgm:prSet/>
      <dgm:spPr/>
      <dgm:t>
        <a:bodyPr/>
        <a:lstStyle/>
        <a:p>
          <a:r>
            <a:rPr lang="en-US"/>
            <a:t>It is usually acute in nature.</a:t>
          </a:r>
        </a:p>
      </dgm:t>
    </dgm:pt>
    <dgm:pt modelId="{3E5CE5DF-93E6-4EC6-9A62-05B86749B0B4}" type="parTrans" cxnId="{A44BDEE6-6E85-41C4-A3CA-E52E62FC8110}">
      <dgm:prSet/>
      <dgm:spPr/>
      <dgm:t>
        <a:bodyPr/>
        <a:lstStyle/>
        <a:p>
          <a:endParaRPr lang="en-US"/>
        </a:p>
      </dgm:t>
    </dgm:pt>
    <dgm:pt modelId="{304C7B3B-D0D6-4C24-B85F-2EBEC46B0874}" type="sibTrans" cxnId="{A44BDEE6-6E85-41C4-A3CA-E52E62FC8110}">
      <dgm:prSet/>
      <dgm:spPr/>
      <dgm:t>
        <a:bodyPr/>
        <a:lstStyle/>
        <a:p>
          <a:endParaRPr lang="en-US"/>
        </a:p>
      </dgm:t>
    </dgm:pt>
    <dgm:pt modelId="{E8B3B02B-98AD-4F49-B7BD-62DBCEB9556E}">
      <dgm:prSet/>
      <dgm:spPr/>
      <dgm:t>
        <a:bodyPr/>
        <a:lstStyle/>
        <a:p>
          <a:r>
            <a:rPr lang="en-US"/>
            <a:t>It is may be primary or secondary.</a:t>
          </a:r>
        </a:p>
      </dgm:t>
    </dgm:pt>
    <dgm:pt modelId="{4C15BB48-9FDC-4935-8B97-88F0923EE6C3}" type="parTrans" cxnId="{F75D8932-0BAF-4DE4-BDF6-8AB191B44592}">
      <dgm:prSet/>
      <dgm:spPr/>
      <dgm:t>
        <a:bodyPr/>
        <a:lstStyle/>
        <a:p>
          <a:endParaRPr lang="en-US"/>
        </a:p>
      </dgm:t>
    </dgm:pt>
    <dgm:pt modelId="{4096CA67-2D46-420A-BA29-A9A8EFE0ED43}" type="sibTrans" cxnId="{F75D8932-0BAF-4DE4-BDF6-8AB191B44592}">
      <dgm:prSet/>
      <dgm:spPr/>
      <dgm:t>
        <a:bodyPr/>
        <a:lstStyle/>
        <a:p>
          <a:endParaRPr lang="en-US"/>
        </a:p>
      </dgm:t>
    </dgm:pt>
    <dgm:pt modelId="{B9194F7D-A48B-4F0C-B273-38BA7677917D}">
      <dgm:prSet/>
      <dgm:spPr/>
      <dgm:t>
        <a:bodyPr/>
        <a:lstStyle/>
        <a:p>
          <a:r>
            <a:rPr lang="en-US"/>
            <a:t>Primary – disease affects glomeruli.</a:t>
          </a:r>
        </a:p>
      </dgm:t>
    </dgm:pt>
    <dgm:pt modelId="{B1564FD2-F607-4D37-AEBA-68D0F520C1AE}" type="parTrans" cxnId="{3D5E79D4-F71F-4468-BD0E-B06F953A85F7}">
      <dgm:prSet/>
      <dgm:spPr/>
      <dgm:t>
        <a:bodyPr/>
        <a:lstStyle/>
        <a:p>
          <a:endParaRPr lang="en-US"/>
        </a:p>
      </dgm:t>
    </dgm:pt>
    <dgm:pt modelId="{E9029896-5E90-40A2-8F62-C576A20AE0FB}" type="sibTrans" cxnId="{3D5E79D4-F71F-4468-BD0E-B06F953A85F7}">
      <dgm:prSet/>
      <dgm:spPr/>
      <dgm:t>
        <a:bodyPr/>
        <a:lstStyle/>
        <a:p>
          <a:endParaRPr lang="en-US"/>
        </a:p>
      </dgm:t>
    </dgm:pt>
    <dgm:pt modelId="{A87330E4-FFFC-4DE2-B0CE-466705E9DCE1}">
      <dgm:prSet/>
      <dgm:spPr/>
      <dgm:t>
        <a:bodyPr/>
        <a:lstStyle/>
        <a:p>
          <a:r>
            <a:rPr lang="en-US"/>
            <a:t>Secondary – Disease occurs secondary is disease affecting other body system.</a:t>
          </a:r>
        </a:p>
      </dgm:t>
    </dgm:pt>
    <dgm:pt modelId="{16A63078-2AE7-453F-9C55-712FB95FBD71}" type="parTrans" cxnId="{0799A44D-C7E5-4BEC-9AF8-E18F58183A95}">
      <dgm:prSet/>
      <dgm:spPr/>
      <dgm:t>
        <a:bodyPr/>
        <a:lstStyle/>
        <a:p>
          <a:endParaRPr lang="en-US"/>
        </a:p>
      </dgm:t>
    </dgm:pt>
    <dgm:pt modelId="{35D5D651-E5BA-45EB-BEBD-F16856A9F4B1}" type="sibTrans" cxnId="{0799A44D-C7E5-4BEC-9AF8-E18F58183A95}">
      <dgm:prSet/>
      <dgm:spPr/>
      <dgm:t>
        <a:bodyPr/>
        <a:lstStyle/>
        <a:p>
          <a:endParaRPr lang="en-US"/>
        </a:p>
      </dgm:t>
    </dgm:pt>
    <dgm:pt modelId="{2514EC71-5A06-4A9C-ACDB-BFE1B606C548}" type="pres">
      <dgm:prSet presAssocID="{3857696E-1C55-4AC9-91B0-8F95A674A521}" presName="root" presStyleCnt="0">
        <dgm:presLayoutVars>
          <dgm:dir/>
          <dgm:resizeHandles val="exact"/>
        </dgm:presLayoutVars>
      </dgm:prSet>
      <dgm:spPr/>
    </dgm:pt>
    <dgm:pt modelId="{BDED53B5-4786-4E3E-A604-D8658BB7D025}" type="pres">
      <dgm:prSet presAssocID="{3857696E-1C55-4AC9-91B0-8F95A674A521}" presName="container" presStyleCnt="0">
        <dgm:presLayoutVars>
          <dgm:dir/>
          <dgm:resizeHandles val="exact"/>
        </dgm:presLayoutVars>
      </dgm:prSet>
      <dgm:spPr/>
    </dgm:pt>
    <dgm:pt modelId="{1CC5AFBC-A174-4D07-8EE6-56E50CF97320}" type="pres">
      <dgm:prSet presAssocID="{2CA52FA5-EC1B-4313-9635-DD45D1881BB2}" presName="compNode" presStyleCnt="0"/>
      <dgm:spPr/>
    </dgm:pt>
    <dgm:pt modelId="{850EF7E3-B6DD-49A4-A43C-85F121A20E3D}" type="pres">
      <dgm:prSet presAssocID="{2CA52FA5-EC1B-4313-9635-DD45D1881BB2}" presName="iconBgRect" presStyleLbl="bgShp" presStyleIdx="0" presStyleCnt="6"/>
      <dgm:spPr/>
    </dgm:pt>
    <dgm:pt modelId="{8A3DA0A3-679E-411B-821C-40CF5D57AB2E}" type="pres">
      <dgm:prSet presAssocID="{2CA52FA5-EC1B-4313-9635-DD45D1881BB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rse"/>
        </a:ext>
      </dgm:extLst>
    </dgm:pt>
    <dgm:pt modelId="{B1E65332-EB16-4456-AB3C-5914ECAE7B0C}" type="pres">
      <dgm:prSet presAssocID="{2CA52FA5-EC1B-4313-9635-DD45D1881BB2}" presName="spaceRect" presStyleCnt="0"/>
      <dgm:spPr/>
    </dgm:pt>
    <dgm:pt modelId="{C98A4196-28B6-4E83-BFB6-649355761BAE}" type="pres">
      <dgm:prSet presAssocID="{2CA52FA5-EC1B-4313-9635-DD45D1881BB2}" presName="textRect" presStyleLbl="revTx" presStyleIdx="0" presStyleCnt="6">
        <dgm:presLayoutVars>
          <dgm:chMax val="1"/>
          <dgm:chPref val="1"/>
        </dgm:presLayoutVars>
      </dgm:prSet>
      <dgm:spPr/>
    </dgm:pt>
    <dgm:pt modelId="{F7E966C3-68BE-4A0A-9948-72BD0BB8D6EA}" type="pres">
      <dgm:prSet presAssocID="{87EE7156-7106-4EE5-B658-ACFC1A591FDD}" presName="sibTrans" presStyleLbl="sibTrans2D1" presStyleIdx="0" presStyleCnt="0"/>
      <dgm:spPr/>
    </dgm:pt>
    <dgm:pt modelId="{E922F8C7-2A8F-4164-BBD2-1BCE6AAC8A8F}" type="pres">
      <dgm:prSet presAssocID="{C79A2E31-9231-4670-A1E5-19C5456E4EB4}" presName="compNode" presStyleCnt="0"/>
      <dgm:spPr/>
    </dgm:pt>
    <dgm:pt modelId="{10A90495-0BF2-47E4-B60B-E5105065D370}" type="pres">
      <dgm:prSet presAssocID="{C79A2E31-9231-4670-A1E5-19C5456E4EB4}" presName="iconBgRect" presStyleLbl="bgShp" presStyleIdx="1" presStyleCnt="6"/>
      <dgm:spPr/>
    </dgm:pt>
    <dgm:pt modelId="{6657670A-7F8D-4B99-9BA4-4F7064879ECB}" type="pres">
      <dgm:prSet presAssocID="{C79A2E31-9231-4670-A1E5-19C5456E4E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g"/>
        </a:ext>
      </dgm:extLst>
    </dgm:pt>
    <dgm:pt modelId="{D67415F5-27F1-452C-AE7F-F7F66CCD1EC4}" type="pres">
      <dgm:prSet presAssocID="{C79A2E31-9231-4670-A1E5-19C5456E4EB4}" presName="spaceRect" presStyleCnt="0"/>
      <dgm:spPr/>
    </dgm:pt>
    <dgm:pt modelId="{B2803925-54A4-4B56-9120-48BD7D4C6C7E}" type="pres">
      <dgm:prSet presAssocID="{C79A2E31-9231-4670-A1E5-19C5456E4EB4}" presName="textRect" presStyleLbl="revTx" presStyleIdx="1" presStyleCnt="6">
        <dgm:presLayoutVars>
          <dgm:chMax val="1"/>
          <dgm:chPref val="1"/>
        </dgm:presLayoutVars>
      </dgm:prSet>
      <dgm:spPr/>
    </dgm:pt>
    <dgm:pt modelId="{223E605C-1319-4DA9-88C9-3DD3B888B99D}" type="pres">
      <dgm:prSet presAssocID="{83C64B07-CEF2-4D71-93AC-82AEE4A42260}" presName="sibTrans" presStyleLbl="sibTrans2D1" presStyleIdx="0" presStyleCnt="0"/>
      <dgm:spPr/>
    </dgm:pt>
    <dgm:pt modelId="{CA867296-FEB6-48F6-B632-F4765DB46A28}" type="pres">
      <dgm:prSet presAssocID="{A90669D1-F9B0-4CD7-97C8-69A3ABF1AEA5}" presName="compNode" presStyleCnt="0"/>
      <dgm:spPr/>
    </dgm:pt>
    <dgm:pt modelId="{1FEADBC5-6818-4D6A-8CC1-913555DF34F2}" type="pres">
      <dgm:prSet presAssocID="{A90669D1-F9B0-4CD7-97C8-69A3ABF1AEA5}" presName="iconBgRect" presStyleLbl="bgShp" presStyleIdx="2" presStyleCnt="6"/>
      <dgm:spPr/>
    </dgm:pt>
    <dgm:pt modelId="{E29B451F-8141-4767-8261-3A6D18EF5902}" type="pres">
      <dgm:prSet presAssocID="{A90669D1-F9B0-4CD7-97C8-69A3ABF1AEA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sshopper"/>
        </a:ext>
      </dgm:extLst>
    </dgm:pt>
    <dgm:pt modelId="{DE7F8617-0C73-4C63-A223-69E64EB24423}" type="pres">
      <dgm:prSet presAssocID="{A90669D1-F9B0-4CD7-97C8-69A3ABF1AEA5}" presName="spaceRect" presStyleCnt="0"/>
      <dgm:spPr/>
    </dgm:pt>
    <dgm:pt modelId="{36C8C50B-7D14-4924-8B26-BC4F68D0592C}" type="pres">
      <dgm:prSet presAssocID="{A90669D1-F9B0-4CD7-97C8-69A3ABF1AEA5}" presName="textRect" presStyleLbl="revTx" presStyleIdx="2" presStyleCnt="6">
        <dgm:presLayoutVars>
          <dgm:chMax val="1"/>
          <dgm:chPref val="1"/>
        </dgm:presLayoutVars>
      </dgm:prSet>
      <dgm:spPr/>
    </dgm:pt>
    <dgm:pt modelId="{7E5D043B-655B-4769-A4CB-E0A6EF27A49F}" type="pres">
      <dgm:prSet presAssocID="{304C7B3B-D0D6-4C24-B85F-2EBEC46B0874}" presName="sibTrans" presStyleLbl="sibTrans2D1" presStyleIdx="0" presStyleCnt="0"/>
      <dgm:spPr/>
    </dgm:pt>
    <dgm:pt modelId="{BB9A92BC-946B-4320-B481-67A76F0ADBA2}" type="pres">
      <dgm:prSet presAssocID="{E8B3B02B-98AD-4F49-B7BD-62DBCEB9556E}" presName="compNode" presStyleCnt="0"/>
      <dgm:spPr/>
    </dgm:pt>
    <dgm:pt modelId="{72625BD8-B707-4ACB-B274-EA79F8B27120}" type="pres">
      <dgm:prSet presAssocID="{E8B3B02B-98AD-4F49-B7BD-62DBCEB9556E}" presName="iconBgRect" presStyleLbl="bgShp" presStyleIdx="3" presStyleCnt="6"/>
      <dgm:spPr/>
    </dgm:pt>
    <dgm:pt modelId="{9F387C3B-CDA5-480E-B08A-A4B1852622BA}" type="pres">
      <dgm:prSet presAssocID="{E8B3B02B-98AD-4F49-B7BD-62DBCEB9556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B0942085-6A0C-436B-A4D4-6D11136C75A5}" type="pres">
      <dgm:prSet presAssocID="{E8B3B02B-98AD-4F49-B7BD-62DBCEB9556E}" presName="spaceRect" presStyleCnt="0"/>
      <dgm:spPr/>
    </dgm:pt>
    <dgm:pt modelId="{804915BD-1931-4D96-BAC0-82505550EA71}" type="pres">
      <dgm:prSet presAssocID="{E8B3B02B-98AD-4F49-B7BD-62DBCEB9556E}" presName="textRect" presStyleLbl="revTx" presStyleIdx="3" presStyleCnt="6">
        <dgm:presLayoutVars>
          <dgm:chMax val="1"/>
          <dgm:chPref val="1"/>
        </dgm:presLayoutVars>
      </dgm:prSet>
      <dgm:spPr/>
    </dgm:pt>
    <dgm:pt modelId="{367D51DB-9B9B-4E56-B5BE-35B840566401}" type="pres">
      <dgm:prSet presAssocID="{4096CA67-2D46-420A-BA29-A9A8EFE0ED43}" presName="sibTrans" presStyleLbl="sibTrans2D1" presStyleIdx="0" presStyleCnt="0"/>
      <dgm:spPr/>
    </dgm:pt>
    <dgm:pt modelId="{D1F67965-5982-4BA9-BC74-B6574A180B9A}" type="pres">
      <dgm:prSet presAssocID="{B9194F7D-A48B-4F0C-B273-38BA7677917D}" presName="compNode" presStyleCnt="0"/>
      <dgm:spPr/>
    </dgm:pt>
    <dgm:pt modelId="{3EEBA3D2-44AF-47D2-AAAE-048F86925402}" type="pres">
      <dgm:prSet presAssocID="{B9194F7D-A48B-4F0C-B273-38BA7677917D}" presName="iconBgRect" presStyleLbl="bgShp" presStyleIdx="4" presStyleCnt="6"/>
      <dgm:spPr/>
    </dgm:pt>
    <dgm:pt modelId="{B663C289-0B94-47B4-B20C-32CF0461CC1C}" type="pres">
      <dgm:prSet presAssocID="{B9194F7D-A48B-4F0C-B273-38BA7677917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Organ"/>
        </a:ext>
      </dgm:extLst>
    </dgm:pt>
    <dgm:pt modelId="{FADCD89D-B02F-42F5-98D4-59B636B98169}" type="pres">
      <dgm:prSet presAssocID="{B9194F7D-A48B-4F0C-B273-38BA7677917D}" presName="spaceRect" presStyleCnt="0"/>
      <dgm:spPr/>
    </dgm:pt>
    <dgm:pt modelId="{1863766C-6833-40D6-A0DE-B2C3BB53FC1C}" type="pres">
      <dgm:prSet presAssocID="{B9194F7D-A48B-4F0C-B273-38BA7677917D}" presName="textRect" presStyleLbl="revTx" presStyleIdx="4" presStyleCnt="6">
        <dgm:presLayoutVars>
          <dgm:chMax val="1"/>
          <dgm:chPref val="1"/>
        </dgm:presLayoutVars>
      </dgm:prSet>
      <dgm:spPr/>
    </dgm:pt>
    <dgm:pt modelId="{E56920AD-983D-4FFB-A19C-43F6331BE353}" type="pres">
      <dgm:prSet presAssocID="{E9029896-5E90-40A2-8F62-C576A20AE0FB}" presName="sibTrans" presStyleLbl="sibTrans2D1" presStyleIdx="0" presStyleCnt="0"/>
      <dgm:spPr/>
    </dgm:pt>
    <dgm:pt modelId="{EDF295EA-0D6B-489E-B10A-8FDDC670925B}" type="pres">
      <dgm:prSet presAssocID="{A87330E4-FFFC-4DE2-B0CE-466705E9DCE1}" presName="compNode" presStyleCnt="0"/>
      <dgm:spPr/>
    </dgm:pt>
    <dgm:pt modelId="{E31FA088-9FDD-4257-B6E2-FD102CCA9907}" type="pres">
      <dgm:prSet presAssocID="{A87330E4-FFFC-4DE2-B0CE-466705E9DCE1}" presName="iconBgRect" presStyleLbl="bgShp" presStyleIdx="5" presStyleCnt="6"/>
      <dgm:spPr/>
    </dgm:pt>
    <dgm:pt modelId="{7B7B350B-9F70-42BD-A907-CCF803954275}" type="pres">
      <dgm:prSet presAssocID="{A87330E4-FFFC-4DE2-B0CE-466705E9DC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ull"/>
        </a:ext>
      </dgm:extLst>
    </dgm:pt>
    <dgm:pt modelId="{3525452D-E00A-45EC-AF59-23A41043F408}" type="pres">
      <dgm:prSet presAssocID="{A87330E4-FFFC-4DE2-B0CE-466705E9DCE1}" presName="spaceRect" presStyleCnt="0"/>
      <dgm:spPr/>
    </dgm:pt>
    <dgm:pt modelId="{B6BC77FF-A0B6-419B-81CF-46731EB29CCA}" type="pres">
      <dgm:prSet presAssocID="{A87330E4-FFFC-4DE2-B0CE-466705E9DCE1}" presName="textRect" presStyleLbl="revTx" presStyleIdx="5" presStyleCnt="6">
        <dgm:presLayoutVars>
          <dgm:chMax val="1"/>
          <dgm:chPref val="1"/>
        </dgm:presLayoutVars>
      </dgm:prSet>
      <dgm:spPr/>
    </dgm:pt>
  </dgm:ptLst>
  <dgm:cxnLst>
    <dgm:cxn modelId="{F75D8932-0BAF-4DE4-BDF6-8AB191B44592}" srcId="{3857696E-1C55-4AC9-91B0-8F95A674A521}" destId="{E8B3B02B-98AD-4F49-B7BD-62DBCEB9556E}" srcOrd="3" destOrd="0" parTransId="{4C15BB48-9FDC-4935-8B97-88F0923EE6C3}" sibTransId="{4096CA67-2D46-420A-BA29-A9A8EFE0ED43}"/>
    <dgm:cxn modelId="{7640793E-AABD-4133-A337-101A0B87ABAA}" type="presOf" srcId="{304C7B3B-D0D6-4C24-B85F-2EBEC46B0874}" destId="{7E5D043B-655B-4769-A4CB-E0A6EF27A49F}" srcOrd="0" destOrd="0" presId="urn:microsoft.com/office/officeart/2018/2/layout/IconCircleList"/>
    <dgm:cxn modelId="{2C7EDE46-B276-413D-8943-D19703875029}" srcId="{3857696E-1C55-4AC9-91B0-8F95A674A521}" destId="{C79A2E31-9231-4670-A1E5-19C5456E4EB4}" srcOrd="1" destOrd="0" parTransId="{495C3533-1B3C-4930-A3BD-FAA0E12D9C12}" sibTransId="{83C64B07-CEF2-4D71-93AC-82AEE4A42260}"/>
    <dgm:cxn modelId="{59A14647-BD44-4DE3-9415-6E860C25A548}" type="presOf" srcId="{3857696E-1C55-4AC9-91B0-8F95A674A521}" destId="{2514EC71-5A06-4A9C-ACDB-BFE1B606C548}" srcOrd="0" destOrd="0" presId="urn:microsoft.com/office/officeart/2018/2/layout/IconCircleList"/>
    <dgm:cxn modelId="{85B9CF4B-A6B0-44D3-B81D-4C298D312D7E}" type="presOf" srcId="{B9194F7D-A48B-4F0C-B273-38BA7677917D}" destId="{1863766C-6833-40D6-A0DE-B2C3BB53FC1C}" srcOrd="0" destOrd="0" presId="urn:microsoft.com/office/officeart/2018/2/layout/IconCircleList"/>
    <dgm:cxn modelId="{0799A44D-C7E5-4BEC-9AF8-E18F58183A95}" srcId="{3857696E-1C55-4AC9-91B0-8F95A674A521}" destId="{A87330E4-FFFC-4DE2-B0CE-466705E9DCE1}" srcOrd="5" destOrd="0" parTransId="{16A63078-2AE7-453F-9C55-712FB95FBD71}" sibTransId="{35D5D651-E5BA-45EB-BEBD-F16856A9F4B1}"/>
    <dgm:cxn modelId="{B4EDDA66-4900-4E13-96B1-CCD4F8E297C6}" type="presOf" srcId="{4096CA67-2D46-420A-BA29-A9A8EFE0ED43}" destId="{367D51DB-9B9B-4E56-B5BE-35B840566401}" srcOrd="0" destOrd="0" presId="urn:microsoft.com/office/officeart/2018/2/layout/IconCircleList"/>
    <dgm:cxn modelId="{85FC336A-DC62-4876-9A98-E2CE4880AF3D}" type="presOf" srcId="{83C64B07-CEF2-4D71-93AC-82AEE4A42260}" destId="{223E605C-1319-4DA9-88C9-3DD3B888B99D}" srcOrd="0" destOrd="0" presId="urn:microsoft.com/office/officeart/2018/2/layout/IconCircleList"/>
    <dgm:cxn modelId="{C8F0FA76-E3FF-40D4-93AE-3E393BDDBEF1}" type="presOf" srcId="{A90669D1-F9B0-4CD7-97C8-69A3ABF1AEA5}" destId="{36C8C50B-7D14-4924-8B26-BC4F68D0592C}" srcOrd="0" destOrd="0" presId="urn:microsoft.com/office/officeart/2018/2/layout/IconCircleList"/>
    <dgm:cxn modelId="{12C5F385-6050-446C-A183-DAF9F07D6EC7}" type="presOf" srcId="{A87330E4-FFFC-4DE2-B0CE-466705E9DCE1}" destId="{B6BC77FF-A0B6-419B-81CF-46731EB29CCA}" srcOrd="0" destOrd="0" presId="urn:microsoft.com/office/officeart/2018/2/layout/IconCircleList"/>
    <dgm:cxn modelId="{F1E8C289-21AF-4F59-9146-D26F7DBB207A}" srcId="{3857696E-1C55-4AC9-91B0-8F95A674A521}" destId="{2CA52FA5-EC1B-4313-9635-DD45D1881BB2}" srcOrd="0" destOrd="0" parTransId="{B4B1576D-8B46-4726-855E-935B7574963D}" sibTransId="{87EE7156-7106-4EE5-B658-ACFC1A591FDD}"/>
    <dgm:cxn modelId="{056361B5-FE6E-4178-A59C-0890C6A25C62}" type="presOf" srcId="{E9029896-5E90-40A2-8F62-C576A20AE0FB}" destId="{E56920AD-983D-4FFB-A19C-43F6331BE353}" srcOrd="0" destOrd="0" presId="urn:microsoft.com/office/officeart/2018/2/layout/IconCircleList"/>
    <dgm:cxn modelId="{3D5E79D4-F71F-4468-BD0E-B06F953A85F7}" srcId="{3857696E-1C55-4AC9-91B0-8F95A674A521}" destId="{B9194F7D-A48B-4F0C-B273-38BA7677917D}" srcOrd="4" destOrd="0" parTransId="{B1564FD2-F607-4D37-AEBA-68D0F520C1AE}" sibTransId="{E9029896-5E90-40A2-8F62-C576A20AE0FB}"/>
    <dgm:cxn modelId="{96EE52D8-6908-45C1-BD31-E3DDBA220E42}" type="presOf" srcId="{C79A2E31-9231-4670-A1E5-19C5456E4EB4}" destId="{B2803925-54A4-4B56-9120-48BD7D4C6C7E}" srcOrd="0" destOrd="0" presId="urn:microsoft.com/office/officeart/2018/2/layout/IconCircleList"/>
    <dgm:cxn modelId="{F71734E1-BB62-4407-BBED-C522CDFF1B51}" type="presOf" srcId="{E8B3B02B-98AD-4F49-B7BD-62DBCEB9556E}" destId="{804915BD-1931-4D96-BAC0-82505550EA71}" srcOrd="0" destOrd="0" presId="urn:microsoft.com/office/officeart/2018/2/layout/IconCircleList"/>
    <dgm:cxn modelId="{A44BDEE6-6E85-41C4-A3CA-E52E62FC8110}" srcId="{3857696E-1C55-4AC9-91B0-8F95A674A521}" destId="{A90669D1-F9B0-4CD7-97C8-69A3ABF1AEA5}" srcOrd="2" destOrd="0" parTransId="{3E5CE5DF-93E6-4EC6-9A62-05B86749B0B4}" sibTransId="{304C7B3B-D0D6-4C24-B85F-2EBEC46B0874}"/>
    <dgm:cxn modelId="{DFB71DEF-48A7-487E-B666-CE42348A3300}" type="presOf" srcId="{87EE7156-7106-4EE5-B658-ACFC1A591FDD}" destId="{F7E966C3-68BE-4A0A-9948-72BD0BB8D6EA}" srcOrd="0" destOrd="0" presId="urn:microsoft.com/office/officeart/2018/2/layout/IconCircleList"/>
    <dgm:cxn modelId="{A197A1FC-CB94-4E5B-9DD0-350343695443}" type="presOf" srcId="{2CA52FA5-EC1B-4313-9635-DD45D1881BB2}" destId="{C98A4196-28B6-4E83-BFB6-649355761BAE}" srcOrd="0" destOrd="0" presId="urn:microsoft.com/office/officeart/2018/2/layout/IconCircleList"/>
    <dgm:cxn modelId="{B23E28AB-616A-460E-812A-D5D0F8254F57}" type="presParOf" srcId="{2514EC71-5A06-4A9C-ACDB-BFE1B606C548}" destId="{BDED53B5-4786-4E3E-A604-D8658BB7D025}" srcOrd="0" destOrd="0" presId="urn:microsoft.com/office/officeart/2018/2/layout/IconCircleList"/>
    <dgm:cxn modelId="{F3EC8538-3724-4FFF-A967-2AAA23E2CEC6}" type="presParOf" srcId="{BDED53B5-4786-4E3E-A604-D8658BB7D025}" destId="{1CC5AFBC-A174-4D07-8EE6-56E50CF97320}" srcOrd="0" destOrd="0" presId="urn:microsoft.com/office/officeart/2018/2/layout/IconCircleList"/>
    <dgm:cxn modelId="{AFAF4BE7-A998-481A-9866-5A147044BFAF}" type="presParOf" srcId="{1CC5AFBC-A174-4D07-8EE6-56E50CF97320}" destId="{850EF7E3-B6DD-49A4-A43C-85F121A20E3D}" srcOrd="0" destOrd="0" presId="urn:microsoft.com/office/officeart/2018/2/layout/IconCircleList"/>
    <dgm:cxn modelId="{5F92B09B-C33A-4A6E-9AEC-5D106C49F9D5}" type="presParOf" srcId="{1CC5AFBC-A174-4D07-8EE6-56E50CF97320}" destId="{8A3DA0A3-679E-411B-821C-40CF5D57AB2E}" srcOrd="1" destOrd="0" presId="urn:microsoft.com/office/officeart/2018/2/layout/IconCircleList"/>
    <dgm:cxn modelId="{CB6468CC-79D2-4D9A-91E1-7C2AC268AC5E}" type="presParOf" srcId="{1CC5AFBC-A174-4D07-8EE6-56E50CF97320}" destId="{B1E65332-EB16-4456-AB3C-5914ECAE7B0C}" srcOrd="2" destOrd="0" presId="urn:microsoft.com/office/officeart/2018/2/layout/IconCircleList"/>
    <dgm:cxn modelId="{13A13A7B-FAE6-450B-ACF1-16FA238958B3}" type="presParOf" srcId="{1CC5AFBC-A174-4D07-8EE6-56E50CF97320}" destId="{C98A4196-28B6-4E83-BFB6-649355761BAE}" srcOrd="3" destOrd="0" presId="urn:microsoft.com/office/officeart/2018/2/layout/IconCircleList"/>
    <dgm:cxn modelId="{E7D99100-BD36-4953-9383-8C71E4F4A744}" type="presParOf" srcId="{BDED53B5-4786-4E3E-A604-D8658BB7D025}" destId="{F7E966C3-68BE-4A0A-9948-72BD0BB8D6EA}" srcOrd="1" destOrd="0" presId="urn:microsoft.com/office/officeart/2018/2/layout/IconCircleList"/>
    <dgm:cxn modelId="{D99A56DF-B67E-43F9-9303-3B5ABFB1338C}" type="presParOf" srcId="{BDED53B5-4786-4E3E-A604-D8658BB7D025}" destId="{E922F8C7-2A8F-4164-BBD2-1BCE6AAC8A8F}" srcOrd="2" destOrd="0" presId="urn:microsoft.com/office/officeart/2018/2/layout/IconCircleList"/>
    <dgm:cxn modelId="{9275B18D-636C-43BB-86FC-58323CBAA130}" type="presParOf" srcId="{E922F8C7-2A8F-4164-BBD2-1BCE6AAC8A8F}" destId="{10A90495-0BF2-47E4-B60B-E5105065D370}" srcOrd="0" destOrd="0" presId="urn:microsoft.com/office/officeart/2018/2/layout/IconCircleList"/>
    <dgm:cxn modelId="{E53AB851-22A0-4B4E-A103-8EFD0CAB5DB2}" type="presParOf" srcId="{E922F8C7-2A8F-4164-BBD2-1BCE6AAC8A8F}" destId="{6657670A-7F8D-4B99-9BA4-4F7064879ECB}" srcOrd="1" destOrd="0" presId="urn:microsoft.com/office/officeart/2018/2/layout/IconCircleList"/>
    <dgm:cxn modelId="{B0B404AC-B529-4D10-A4E3-161DECD696C9}" type="presParOf" srcId="{E922F8C7-2A8F-4164-BBD2-1BCE6AAC8A8F}" destId="{D67415F5-27F1-452C-AE7F-F7F66CCD1EC4}" srcOrd="2" destOrd="0" presId="urn:microsoft.com/office/officeart/2018/2/layout/IconCircleList"/>
    <dgm:cxn modelId="{1297485A-B847-4EC5-A64B-EA285FD77458}" type="presParOf" srcId="{E922F8C7-2A8F-4164-BBD2-1BCE6AAC8A8F}" destId="{B2803925-54A4-4B56-9120-48BD7D4C6C7E}" srcOrd="3" destOrd="0" presId="urn:microsoft.com/office/officeart/2018/2/layout/IconCircleList"/>
    <dgm:cxn modelId="{4AEFE6C1-DE05-4F20-B8D6-D48B199EE777}" type="presParOf" srcId="{BDED53B5-4786-4E3E-A604-D8658BB7D025}" destId="{223E605C-1319-4DA9-88C9-3DD3B888B99D}" srcOrd="3" destOrd="0" presId="urn:microsoft.com/office/officeart/2018/2/layout/IconCircleList"/>
    <dgm:cxn modelId="{E44C6F68-E44F-466C-8411-5981C0567B75}" type="presParOf" srcId="{BDED53B5-4786-4E3E-A604-D8658BB7D025}" destId="{CA867296-FEB6-48F6-B632-F4765DB46A28}" srcOrd="4" destOrd="0" presId="urn:microsoft.com/office/officeart/2018/2/layout/IconCircleList"/>
    <dgm:cxn modelId="{9B3FF4FF-A21E-443B-9163-FA07AE1BFD62}" type="presParOf" srcId="{CA867296-FEB6-48F6-B632-F4765DB46A28}" destId="{1FEADBC5-6818-4D6A-8CC1-913555DF34F2}" srcOrd="0" destOrd="0" presId="urn:microsoft.com/office/officeart/2018/2/layout/IconCircleList"/>
    <dgm:cxn modelId="{C8863B8C-B58D-44FD-B115-492A65CEE64A}" type="presParOf" srcId="{CA867296-FEB6-48F6-B632-F4765DB46A28}" destId="{E29B451F-8141-4767-8261-3A6D18EF5902}" srcOrd="1" destOrd="0" presId="urn:microsoft.com/office/officeart/2018/2/layout/IconCircleList"/>
    <dgm:cxn modelId="{7EA8EAF2-26FB-4FD5-BD5B-8C341E920294}" type="presParOf" srcId="{CA867296-FEB6-48F6-B632-F4765DB46A28}" destId="{DE7F8617-0C73-4C63-A223-69E64EB24423}" srcOrd="2" destOrd="0" presId="urn:microsoft.com/office/officeart/2018/2/layout/IconCircleList"/>
    <dgm:cxn modelId="{1835CBE7-620F-401E-8321-1F5A1329BE65}" type="presParOf" srcId="{CA867296-FEB6-48F6-B632-F4765DB46A28}" destId="{36C8C50B-7D14-4924-8B26-BC4F68D0592C}" srcOrd="3" destOrd="0" presId="urn:microsoft.com/office/officeart/2018/2/layout/IconCircleList"/>
    <dgm:cxn modelId="{1E14EEFF-7555-45AA-B888-4EA395A75BD9}" type="presParOf" srcId="{BDED53B5-4786-4E3E-A604-D8658BB7D025}" destId="{7E5D043B-655B-4769-A4CB-E0A6EF27A49F}" srcOrd="5" destOrd="0" presId="urn:microsoft.com/office/officeart/2018/2/layout/IconCircleList"/>
    <dgm:cxn modelId="{8D6A77AC-DC67-430F-8EFC-13999D52A070}" type="presParOf" srcId="{BDED53B5-4786-4E3E-A604-D8658BB7D025}" destId="{BB9A92BC-946B-4320-B481-67A76F0ADBA2}" srcOrd="6" destOrd="0" presId="urn:microsoft.com/office/officeart/2018/2/layout/IconCircleList"/>
    <dgm:cxn modelId="{65A17DF0-ADB7-4E8B-BCFB-FD038C6663D3}" type="presParOf" srcId="{BB9A92BC-946B-4320-B481-67A76F0ADBA2}" destId="{72625BD8-B707-4ACB-B274-EA79F8B27120}" srcOrd="0" destOrd="0" presId="urn:microsoft.com/office/officeart/2018/2/layout/IconCircleList"/>
    <dgm:cxn modelId="{A77954E3-6A3B-4C8E-8E68-38ECF056011E}" type="presParOf" srcId="{BB9A92BC-946B-4320-B481-67A76F0ADBA2}" destId="{9F387C3B-CDA5-480E-B08A-A4B1852622BA}" srcOrd="1" destOrd="0" presId="urn:microsoft.com/office/officeart/2018/2/layout/IconCircleList"/>
    <dgm:cxn modelId="{51CEC405-D42E-439C-A587-A9F7CBCEF361}" type="presParOf" srcId="{BB9A92BC-946B-4320-B481-67A76F0ADBA2}" destId="{B0942085-6A0C-436B-A4D4-6D11136C75A5}" srcOrd="2" destOrd="0" presId="urn:microsoft.com/office/officeart/2018/2/layout/IconCircleList"/>
    <dgm:cxn modelId="{CAC44E9E-EC4C-4644-943A-BCD867630CF5}" type="presParOf" srcId="{BB9A92BC-946B-4320-B481-67A76F0ADBA2}" destId="{804915BD-1931-4D96-BAC0-82505550EA71}" srcOrd="3" destOrd="0" presId="urn:microsoft.com/office/officeart/2018/2/layout/IconCircleList"/>
    <dgm:cxn modelId="{58F47E05-2CB6-4AE1-A92D-7DBE672C9229}" type="presParOf" srcId="{BDED53B5-4786-4E3E-A604-D8658BB7D025}" destId="{367D51DB-9B9B-4E56-B5BE-35B840566401}" srcOrd="7" destOrd="0" presId="urn:microsoft.com/office/officeart/2018/2/layout/IconCircleList"/>
    <dgm:cxn modelId="{35143AB2-8C4F-473E-942B-A9661D735C0E}" type="presParOf" srcId="{BDED53B5-4786-4E3E-A604-D8658BB7D025}" destId="{D1F67965-5982-4BA9-BC74-B6574A180B9A}" srcOrd="8" destOrd="0" presId="urn:microsoft.com/office/officeart/2018/2/layout/IconCircleList"/>
    <dgm:cxn modelId="{878704F9-02D3-4238-982B-D3B36744D820}" type="presParOf" srcId="{D1F67965-5982-4BA9-BC74-B6574A180B9A}" destId="{3EEBA3D2-44AF-47D2-AAAE-048F86925402}" srcOrd="0" destOrd="0" presId="urn:microsoft.com/office/officeart/2018/2/layout/IconCircleList"/>
    <dgm:cxn modelId="{9AFC82C8-424B-43F0-98B7-12A3D9A4010A}" type="presParOf" srcId="{D1F67965-5982-4BA9-BC74-B6574A180B9A}" destId="{B663C289-0B94-47B4-B20C-32CF0461CC1C}" srcOrd="1" destOrd="0" presId="urn:microsoft.com/office/officeart/2018/2/layout/IconCircleList"/>
    <dgm:cxn modelId="{5940F1CD-EF50-46BC-9C6F-59EF6236F4B5}" type="presParOf" srcId="{D1F67965-5982-4BA9-BC74-B6574A180B9A}" destId="{FADCD89D-B02F-42F5-98D4-59B636B98169}" srcOrd="2" destOrd="0" presId="urn:microsoft.com/office/officeart/2018/2/layout/IconCircleList"/>
    <dgm:cxn modelId="{243EE587-C574-42B8-90F9-AF90160197C5}" type="presParOf" srcId="{D1F67965-5982-4BA9-BC74-B6574A180B9A}" destId="{1863766C-6833-40D6-A0DE-B2C3BB53FC1C}" srcOrd="3" destOrd="0" presId="urn:microsoft.com/office/officeart/2018/2/layout/IconCircleList"/>
    <dgm:cxn modelId="{109C7384-B46C-49BE-A1CD-E98A8D8D3AF0}" type="presParOf" srcId="{BDED53B5-4786-4E3E-A604-D8658BB7D025}" destId="{E56920AD-983D-4FFB-A19C-43F6331BE353}" srcOrd="9" destOrd="0" presId="urn:microsoft.com/office/officeart/2018/2/layout/IconCircleList"/>
    <dgm:cxn modelId="{86C80AAA-22E0-4A37-B5F1-BE0E8B022B9C}" type="presParOf" srcId="{BDED53B5-4786-4E3E-A604-D8658BB7D025}" destId="{EDF295EA-0D6B-489E-B10A-8FDDC670925B}" srcOrd="10" destOrd="0" presId="urn:microsoft.com/office/officeart/2018/2/layout/IconCircleList"/>
    <dgm:cxn modelId="{0C75073E-FC93-4F2D-856A-CE0DB68AF263}" type="presParOf" srcId="{EDF295EA-0D6B-489E-B10A-8FDDC670925B}" destId="{E31FA088-9FDD-4257-B6E2-FD102CCA9907}" srcOrd="0" destOrd="0" presId="urn:microsoft.com/office/officeart/2018/2/layout/IconCircleList"/>
    <dgm:cxn modelId="{6EAA916C-8857-4618-826E-47A88E65D818}" type="presParOf" srcId="{EDF295EA-0D6B-489E-B10A-8FDDC670925B}" destId="{7B7B350B-9F70-42BD-A907-CCF803954275}" srcOrd="1" destOrd="0" presId="urn:microsoft.com/office/officeart/2018/2/layout/IconCircleList"/>
    <dgm:cxn modelId="{BFD23072-11B1-41F2-A785-B86662306BDC}" type="presParOf" srcId="{EDF295EA-0D6B-489E-B10A-8FDDC670925B}" destId="{3525452D-E00A-45EC-AF59-23A41043F408}" srcOrd="2" destOrd="0" presId="urn:microsoft.com/office/officeart/2018/2/layout/IconCircleList"/>
    <dgm:cxn modelId="{BA2262BA-F1B5-4C9C-9367-B1DFE054EF58}" type="presParOf" srcId="{EDF295EA-0D6B-489E-B10A-8FDDC670925B}" destId="{B6BC77FF-A0B6-419B-81CF-46731EB29CC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E64BF-7B95-4D45-8046-6B51B424D97A}">
      <dsp:nvSpPr>
        <dsp:cNvPr id="0" name=""/>
        <dsp:cNvSpPr/>
      </dsp:nvSpPr>
      <dsp:spPr>
        <a:xfrm>
          <a:off x="0" y="551573"/>
          <a:ext cx="5257800" cy="2144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Occurs in every dog and cat breed at any age. </a:t>
          </a:r>
        </a:p>
      </dsp:txBody>
      <dsp:txXfrm>
        <a:off x="104691" y="656264"/>
        <a:ext cx="5048418" cy="1935228"/>
      </dsp:txXfrm>
    </dsp:sp>
    <dsp:sp modelId="{7B623A1C-B553-AD47-ABCA-1A646460C32F}">
      <dsp:nvSpPr>
        <dsp:cNvPr id="0" name=""/>
        <dsp:cNvSpPr/>
      </dsp:nvSpPr>
      <dsp:spPr>
        <a:xfrm>
          <a:off x="0" y="2808503"/>
          <a:ext cx="5257800" cy="2144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Older animals are more frequently affected than younger ones.</a:t>
          </a:r>
          <a:r>
            <a:rPr lang="en-US" sz="3900" b="1" kern="1200"/>
            <a:t>  </a:t>
          </a:r>
          <a:endParaRPr lang="en-US" sz="3900" kern="1200"/>
        </a:p>
      </dsp:txBody>
      <dsp:txXfrm>
        <a:off x="104691" y="2913194"/>
        <a:ext cx="5048418" cy="1935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1AC9-AF2D-714C-B847-8F66D77BC201}">
      <dsp:nvSpPr>
        <dsp:cNvPr id="0" name=""/>
        <dsp:cNvSpPr/>
      </dsp:nvSpPr>
      <dsp:spPr>
        <a:xfrm>
          <a:off x="5101607" y="1618568"/>
          <a:ext cx="2095506" cy="934491"/>
        </a:xfrm>
        <a:custGeom>
          <a:avLst/>
          <a:gdLst/>
          <a:ahLst/>
          <a:cxnLst/>
          <a:rect l="0" t="0" r="0" b="0"/>
          <a:pathLst>
            <a:path>
              <a:moveTo>
                <a:pt x="0" y="0"/>
              </a:moveTo>
              <a:lnTo>
                <a:pt x="0" y="557100"/>
              </a:lnTo>
              <a:lnTo>
                <a:pt x="2095506" y="557100"/>
              </a:lnTo>
              <a:lnTo>
                <a:pt x="2095506" y="934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CF9BB-91DB-8A45-90F6-E00C87A8B981}">
      <dsp:nvSpPr>
        <dsp:cNvPr id="0" name=""/>
        <dsp:cNvSpPr/>
      </dsp:nvSpPr>
      <dsp:spPr>
        <a:xfrm>
          <a:off x="3006100" y="1618568"/>
          <a:ext cx="2095506" cy="934491"/>
        </a:xfrm>
        <a:custGeom>
          <a:avLst/>
          <a:gdLst/>
          <a:ahLst/>
          <a:cxnLst/>
          <a:rect l="0" t="0" r="0" b="0"/>
          <a:pathLst>
            <a:path>
              <a:moveTo>
                <a:pt x="2095506" y="0"/>
              </a:moveTo>
              <a:lnTo>
                <a:pt x="2095506" y="557100"/>
              </a:lnTo>
              <a:lnTo>
                <a:pt x="0" y="557100"/>
              </a:lnTo>
              <a:lnTo>
                <a:pt x="0" y="934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F66596-5A00-B244-AF02-8B84D168205F}">
      <dsp:nvSpPr>
        <dsp:cNvPr id="0" name=""/>
        <dsp:cNvSpPr/>
      </dsp:nvSpPr>
      <dsp:spPr>
        <a:xfrm>
          <a:off x="3539684" y="1178"/>
          <a:ext cx="3123847" cy="16173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228232" numCol="1" spcCol="1270" anchor="ctr" anchorCtr="0">
          <a:noAutofit/>
        </a:bodyPr>
        <a:lstStyle/>
        <a:p>
          <a:pPr marL="0" lvl="0" indent="0" algn="ctr" defTabSz="2889250">
            <a:lnSpc>
              <a:spcPct val="90000"/>
            </a:lnSpc>
            <a:spcBef>
              <a:spcPct val="0"/>
            </a:spcBef>
            <a:spcAft>
              <a:spcPct val="35000"/>
            </a:spcAft>
            <a:buNone/>
          </a:pPr>
          <a:r>
            <a:rPr lang="en-GB" sz="6500" kern="1200" dirty="0"/>
            <a:t>Ischemia</a:t>
          </a:r>
        </a:p>
      </dsp:txBody>
      <dsp:txXfrm>
        <a:off x="3539684" y="1178"/>
        <a:ext cx="3123847" cy="1617389"/>
      </dsp:txXfrm>
    </dsp:sp>
    <dsp:sp modelId="{10067763-6BAE-DC45-9F9B-D364AD70D941}">
      <dsp:nvSpPr>
        <dsp:cNvPr id="0" name=""/>
        <dsp:cNvSpPr/>
      </dsp:nvSpPr>
      <dsp:spPr>
        <a:xfrm>
          <a:off x="4164453" y="1259148"/>
          <a:ext cx="2811462" cy="5391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22225" rIns="88900" bIns="22225" numCol="1" spcCol="1270" anchor="ctr" anchorCtr="0">
          <a:noAutofit/>
        </a:bodyPr>
        <a:lstStyle/>
        <a:p>
          <a:pPr marL="0" lvl="0" indent="0" algn="r" defTabSz="1555750">
            <a:lnSpc>
              <a:spcPct val="90000"/>
            </a:lnSpc>
            <a:spcBef>
              <a:spcPct val="0"/>
            </a:spcBef>
            <a:spcAft>
              <a:spcPct val="35000"/>
            </a:spcAft>
            <a:buNone/>
          </a:pPr>
          <a:endParaRPr lang="en-GB" sz="3500" kern="1200"/>
        </a:p>
      </dsp:txBody>
      <dsp:txXfrm>
        <a:off x="4164453" y="1259148"/>
        <a:ext cx="2811462" cy="539129"/>
      </dsp:txXfrm>
    </dsp:sp>
    <dsp:sp modelId="{E08F95DD-2D20-9B4B-9877-4EDEC85F58B1}">
      <dsp:nvSpPr>
        <dsp:cNvPr id="0" name=""/>
        <dsp:cNvSpPr/>
      </dsp:nvSpPr>
      <dsp:spPr>
        <a:xfrm>
          <a:off x="1444177" y="2553059"/>
          <a:ext cx="3123847" cy="16173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228232" numCol="1" spcCol="1270" anchor="ctr" anchorCtr="0">
          <a:noAutofit/>
        </a:bodyPr>
        <a:lstStyle/>
        <a:p>
          <a:pPr marL="0" lvl="0" indent="0" algn="ctr" defTabSz="2889250">
            <a:lnSpc>
              <a:spcPct val="90000"/>
            </a:lnSpc>
            <a:spcBef>
              <a:spcPct val="0"/>
            </a:spcBef>
            <a:spcAft>
              <a:spcPct val="35000"/>
            </a:spcAft>
            <a:buNone/>
          </a:pPr>
          <a:r>
            <a:rPr lang="en-GB" sz="6500" kern="1200" dirty="0"/>
            <a:t>Acute</a:t>
          </a:r>
        </a:p>
      </dsp:txBody>
      <dsp:txXfrm>
        <a:off x="1444177" y="2553059"/>
        <a:ext cx="3123847" cy="1617389"/>
      </dsp:txXfrm>
    </dsp:sp>
    <dsp:sp modelId="{03B63ECB-B67D-1A46-A3CA-C5BD034ABA4E}">
      <dsp:nvSpPr>
        <dsp:cNvPr id="0" name=""/>
        <dsp:cNvSpPr/>
      </dsp:nvSpPr>
      <dsp:spPr>
        <a:xfrm>
          <a:off x="2068946" y="3811029"/>
          <a:ext cx="2811462" cy="5391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22225" rIns="88900" bIns="22225" numCol="1" spcCol="1270" anchor="ctr" anchorCtr="0">
          <a:noAutofit/>
        </a:bodyPr>
        <a:lstStyle/>
        <a:p>
          <a:pPr marL="0" lvl="0" indent="0" algn="r" defTabSz="1555750">
            <a:lnSpc>
              <a:spcPct val="90000"/>
            </a:lnSpc>
            <a:spcBef>
              <a:spcPct val="0"/>
            </a:spcBef>
            <a:spcAft>
              <a:spcPct val="35000"/>
            </a:spcAft>
            <a:buNone/>
          </a:pPr>
          <a:endParaRPr lang="en-GB" sz="3500" kern="1200"/>
        </a:p>
      </dsp:txBody>
      <dsp:txXfrm>
        <a:off x="2068946" y="3811029"/>
        <a:ext cx="2811462" cy="539129"/>
      </dsp:txXfrm>
    </dsp:sp>
    <dsp:sp modelId="{9CB2B1A3-2746-A04F-A107-3B1FF2AB6722}">
      <dsp:nvSpPr>
        <dsp:cNvPr id="0" name=""/>
        <dsp:cNvSpPr/>
      </dsp:nvSpPr>
      <dsp:spPr>
        <a:xfrm>
          <a:off x="5635190" y="2553059"/>
          <a:ext cx="3123847" cy="16173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228232" numCol="1" spcCol="1270" anchor="ctr" anchorCtr="0">
          <a:noAutofit/>
        </a:bodyPr>
        <a:lstStyle/>
        <a:p>
          <a:pPr marL="0" lvl="0" indent="0" algn="ctr" defTabSz="2889250">
            <a:lnSpc>
              <a:spcPct val="90000"/>
            </a:lnSpc>
            <a:spcBef>
              <a:spcPct val="0"/>
            </a:spcBef>
            <a:spcAft>
              <a:spcPct val="35000"/>
            </a:spcAft>
            <a:buNone/>
          </a:pPr>
          <a:r>
            <a:rPr lang="en-GB" sz="6500" kern="1200" dirty="0"/>
            <a:t>Chronic</a:t>
          </a:r>
        </a:p>
      </dsp:txBody>
      <dsp:txXfrm>
        <a:off x="5635190" y="2553059"/>
        <a:ext cx="3123847" cy="1617389"/>
      </dsp:txXfrm>
    </dsp:sp>
    <dsp:sp modelId="{0F8CA048-F466-D647-9A8A-0CA13A51544C}">
      <dsp:nvSpPr>
        <dsp:cNvPr id="0" name=""/>
        <dsp:cNvSpPr/>
      </dsp:nvSpPr>
      <dsp:spPr>
        <a:xfrm>
          <a:off x="6259960" y="3811029"/>
          <a:ext cx="2811462" cy="5391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22225" rIns="88900" bIns="22225" numCol="1" spcCol="1270" anchor="ctr" anchorCtr="0">
          <a:noAutofit/>
        </a:bodyPr>
        <a:lstStyle/>
        <a:p>
          <a:pPr marL="0" lvl="0" indent="0" algn="r" defTabSz="1555750">
            <a:lnSpc>
              <a:spcPct val="90000"/>
            </a:lnSpc>
            <a:spcBef>
              <a:spcPct val="0"/>
            </a:spcBef>
            <a:spcAft>
              <a:spcPct val="35000"/>
            </a:spcAft>
            <a:buNone/>
          </a:pPr>
          <a:endParaRPr lang="en-GB" sz="3500" kern="1200"/>
        </a:p>
      </dsp:txBody>
      <dsp:txXfrm>
        <a:off x="6259960" y="3811029"/>
        <a:ext cx="2811462" cy="539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1D530-F1CF-DB45-A887-D853634E85F0}">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DC623-43AA-2A47-9E5F-58AC8A6B10D4}">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15678-FE0A-BD4A-9F2C-971613168A8B}">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96BAD4-4E9E-874F-BFF4-739C4BAD5389}">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555F96-57E1-E74B-A54D-329C38B0740A}">
      <dsp:nvSpPr>
        <dsp:cNvPr id="0" name=""/>
        <dsp:cNvSpPr/>
      </dsp:nvSpPr>
      <dsp:spPr>
        <a:xfrm>
          <a:off x="4690590" y="803021"/>
          <a:ext cx="1134419" cy="113441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E9659-0CFC-EA4B-861F-4B5917EA28C1}">
      <dsp:nvSpPr>
        <dsp:cNvPr id="0" name=""/>
        <dsp:cNvSpPr/>
      </dsp:nvSpPr>
      <dsp:spPr>
        <a:xfrm>
          <a:off x="4690590" y="803021"/>
          <a:ext cx="1134419" cy="113441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EB2D5-069A-2C49-A84F-4B57A9AA7000}">
      <dsp:nvSpPr>
        <dsp:cNvPr id="0" name=""/>
        <dsp:cNvSpPr/>
      </dsp:nvSpPr>
      <dsp:spPr>
        <a:xfrm>
          <a:off x="4123380" y="1007217"/>
          <a:ext cx="2268838" cy="7260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Nephritis</a:t>
          </a:r>
        </a:p>
      </dsp:txBody>
      <dsp:txXfrm>
        <a:off x="4123380" y="1007217"/>
        <a:ext cx="2268838" cy="726028"/>
      </dsp:txXfrm>
    </dsp:sp>
    <dsp:sp modelId="{772EDB07-EEA7-7C4F-BA2E-C67F217CD809}">
      <dsp:nvSpPr>
        <dsp:cNvPr id="0" name=""/>
        <dsp:cNvSpPr/>
      </dsp:nvSpPr>
      <dsp:spPr>
        <a:xfrm>
          <a:off x="572648" y="2413897"/>
          <a:ext cx="1134419" cy="113441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8E7D2-3299-1E48-B5ED-D9ED75268C3B}">
      <dsp:nvSpPr>
        <dsp:cNvPr id="0" name=""/>
        <dsp:cNvSpPr/>
      </dsp:nvSpPr>
      <dsp:spPr>
        <a:xfrm>
          <a:off x="572648" y="2413897"/>
          <a:ext cx="1134419" cy="113441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66A2D-1DD4-F04A-972C-29B2D2BC4850}">
      <dsp:nvSpPr>
        <dsp:cNvPr id="0" name=""/>
        <dsp:cNvSpPr/>
      </dsp:nvSpPr>
      <dsp:spPr>
        <a:xfrm>
          <a:off x="5439" y="2618092"/>
          <a:ext cx="2268838" cy="7260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Glomerulonephritis</a:t>
          </a:r>
        </a:p>
      </dsp:txBody>
      <dsp:txXfrm>
        <a:off x="5439" y="2618092"/>
        <a:ext cx="2268838" cy="726028"/>
      </dsp:txXfrm>
    </dsp:sp>
    <dsp:sp modelId="{451A99A0-3D70-E341-B7C1-42F626B8C4C7}">
      <dsp:nvSpPr>
        <dsp:cNvPr id="0" name=""/>
        <dsp:cNvSpPr/>
      </dsp:nvSpPr>
      <dsp:spPr>
        <a:xfrm>
          <a:off x="3317943" y="2413897"/>
          <a:ext cx="1134419" cy="113441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C6106A-C9F8-E946-BC17-BC3449418CCF}">
      <dsp:nvSpPr>
        <dsp:cNvPr id="0" name=""/>
        <dsp:cNvSpPr/>
      </dsp:nvSpPr>
      <dsp:spPr>
        <a:xfrm>
          <a:off x="3317943" y="2413897"/>
          <a:ext cx="1134419" cy="113441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CBB76E-620F-0646-BB0D-03F6CAB38D40}">
      <dsp:nvSpPr>
        <dsp:cNvPr id="0" name=""/>
        <dsp:cNvSpPr/>
      </dsp:nvSpPr>
      <dsp:spPr>
        <a:xfrm>
          <a:off x="2750733" y="2618092"/>
          <a:ext cx="2268838" cy="7260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Interstitial Nephritis</a:t>
          </a:r>
        </a:p>
      </dsp:txBody>
      <dsp:txXfrm>
        <a:off x="2750733" y="2618092"/>
        <a:ext cx="2268838" cy="726028"/>
      </dsp:txXfrm>
    </dsp:sp>
    <dsp:sp modelId="{954BE135-2EB9-DD45-9020-A8990626857C}">
      <dsp:nvSpPr>
        <dsp:cNvPr id="0" name=""/>
        <dsp:cNvSpPr/>
      </dsp:nvSpPr>
      <dsp:spPr>
        <a:xfrm>
          <a:off x="6063237" y="2413897"/>
          <a:ext cx="1134419" cy="113441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4D689-2E05-2D44-B6E5-2EC13969C64A}">
      <dsp:nvSpPr>
        <dsp:cNvPr id="0" name=""/>
        <dsp:cNvSpPr/>
      </dsp:nvSpPr>
      <dsp:spPr>
        <a:xfrm>
          <a:off x="6063237" y="2413897"/>
          <a:ext cx="1134419" cy="113441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A9DEAB-7500-A74E-8E0B-E5D126E486EE}">
      <dsp:nvSpPr>
        <dsp:cNvPr id="0" name=""/>
        <dsp:cNvSpPr/>
      </dsp:nvSpPr>
      <dsp:spPr>
        <a:xfrm>
          <a:off x="5496028" y="2618092"/>
          <a:ext cx="2268838" cy="7260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Pyelonephritis</a:t>
          </a:r>
        </a:p>
      </dsp:txBody>
      <dsp:txXfrm>
        <a:off x="5496028" y="2618092"/>
        <a:ext cx="2268838" cy="726028"/>
      </dsp:txXfrm>
    </dsp:sp>
    <dsp:sp modelId="{DAFAF5AA-FC7E-5F43-9B9A-0BEBB8754451}">
      <dsp:nvSpPr>
        <dsp:cNvPr id="0" name=""/>
        <dsp:cNvSpPr/>
      </dsp:nvSpPr>
      <dsp:spPr>
        <a:xfrm>
          <a:off x="8808531" y="2413897"/>
          <a:ext cx="1134419" cy="113441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3A65C9-8803-DB4C-9135-E20686FBA6FB}">
      <dsp:nvSpPr>
        <dsp:cNvPr id="0" name=""/>
        <dsp:cNvSpPr/>
      </dsp:nvSpPr>
      <dsp:spPr>
        <a:xfrm>
          <a:off x="8808531" y="2413897"/>
          <a:ext cx="1134419" cy="113441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E14AB-25FB-DE4A-B917-3B38A1A1D4B2}">
      <dsp:nvSpPr>
        <dsp:cNvPr id="0" name=""/>
        <dsp:cNvSpPr/>
      </dsp:nvSpPr>
      <dsp:spPr>
        <a:xfrm>
          <a:off x="8241322" y="2618092"/>
          <a:ext cx="2268838" cy="7260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8241322" y="2618092"/>
        <a:ext cx="2268838" cy="726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EF7E3-B6DD-49A4-A43C-85F121A20E3D}">
      <dsp:nvSpPr>
        <dsp:cNvPr id="0" name=""/>
        <dsp:cNvSpPr/>
      </dsp:nvSpPr>
      <dsp:spPr>
        <a:xfrm>
          <a:off x="348507" y="877343"/>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3DA0A3-679E-411B-821C-40CF5D57AB2E}">
      <dsp:nvSpPr>
        <dsp:cNvPr id="0" name=""/>
        <dsp:cNvSpPr/>
      </dsp:nvSpPr>
      <dsp:spPr>
        <a:xfrm>
          <a:off x="543484" y="1072320"/>
          <a:ext cx="538507" cy="53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8A4196-28B6-4E83-BFB6-649355761BAE}">
      <dsp:nvSpPr>
        <dsp:cNvPr id="0" name=""/>
        <dsp:cNvSpPr/>
      </dsp:nvSpPr>
      <dsp:spPr>
        <a:xfrm>
          <a:off x="1475925"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b="1" kern="1200"/>
            <a:t>Glomerular nephritis</a:t>
          </a:r>
          <a:r>
            <a:rPr lang="en-US" sz="1300" kern="1200"/>
            <a:t> :It means inflammation of glomeruli. It is cause of CRF in equine. Incidentally found in Cattle, sheep and goat.</a:t>
          </a:r>
        </a:p>
      </dsp:txBody>
      <dsp:txXfrm>
        <a:off x="1475925" y="877343"/>
        <a:ext cx="2188517" cy="928462"/>
      </dsp:txXfrm>
    </dsp:sp>
    <dsp:sp modelId="{10A90495-0BF2-47E4-B60B-E5105065D370}">
      <dsp:nvSpPr>
        <dsp:cNvPr id="0" name=""/>
        <dsp:cNvSpPr/>
      </dsp:nvSpPr>
      <dsp:spPr>
        <a:xfrm>
          <a:off x="4045775" y="877343"/>
          <a:ext cx="928462" cy="928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7670A-7F8D-4B99-9BA4-4F7064879ECB}">
      <dsp:nvSpPr>
        <dsp:cNvPr id="0" name=""/>
        <dsp:cNvSpPr/>
      </dsp:nvSpPr>
      <dsp:spPr>
        <a:xfrm>
          <a:off x="4240752" y="1072320"/>
          <a:ext cx="538507" cy="53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803925-54A4-4B56-9120-48BD7D4C6C7E}">
      <dsp:nvSpPr>
        <dsp:cNvPr id="0" name=""/>
        <dsp:cNvSpPr/>
      </dsp:nvSpPr>
      <dsp:spPr>
        <a:xfrm>
          <a:off x="5173193"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It is very rare in animal</a:t>
          </a:r>
        </a:p>
      </dsp:txBody>
      <dsp:txXfrm>
        <a:off x="5173193" y="877343"/>
        <a:ext cx="2188517" cy="928462"/>
      </dsp:txXfrm>
    </dsp:sp>
    <dsp:sp modelId="{1FEADBC5-6818-4D6A-8CC1-913555DF34F2}">
      <dsp:nvSpPr>
        <dsp:cNvPr id="0" name=""/>
        <dsp:cNvSpPr/>
      </dsp:nvSpPr>
      <dsp:spPr>
        <a:xfrm>
          <a:off x="7743044" y="877343"/>
          <a:ext cx="928462" cy="928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B451F-8141-4767-8261-3A6D18EF5902}">
      <dsp:nvSpPr>
        <dsp:cNvPr id="0" name=""/>
        <dsp:cNvSpPr/>
      </dsp:nvSpPr>
      <dsp:spPr>
        <a:xfrm>
          <a:off x="7938021" y="1072320"/>
          <a:ext cx="538507" cy="53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C8C50B-7D14-4924-8B26-BC4F68D0592C}">
      <dsp:nvSpPr>
        <dsp:cNvPr id="0" name=""/>
        <dsp:cNvSpPr/>
      </dsp:nvSpPr>
      <dsp:spPr>
        <a:xfrm>
          <a:off x="8870462" y="877343"/>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It is usually acute in nature.</a:t>
          </a:r>
        </a:p>
      </dsp:txBody>
      <dsp:txXfrm>
        <a:off x="8870462" y="877343"/>
        <a:ext cx="2188517" cy="928462"/>
      </dsp:txXfrm>
    </dsp:sp>
    <dsp:sp modelId="{72625BD8-B707-4ACB-B274-EA79F8B27120}">
      <dsp:nvSpPr>
        <dsp:cNvPr id="0" name=""/>
        <dsp:cNvSpPr/>
      </dsp:nvSpPr>
      <dsp:spPr>
        <a:xfrm>
          <a:off x="348507" y="2545532"/>
          <a:ext cx="928462" cy="9284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87C3B-CDA5-480E-B08A-A4B1852622BA}">
      <dsp:nvSpPr>
        <dsp:cNvPr id="0" name=""/>
        <dsp:cNvSpPr/>
      </dsp:nvSpPr>
      <dsp:spPr>
        <a:xfrm>
          <a:off x="543484" y="2740509"/>
          <a:ext cx="538507" cy="538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915BD-1931-4D96-BAC0-82505550EA71}">
      <dsp:nvSpPr>
        <dsp:cNvPr id="0" name=""/>
        <dsp:cNvSpPr/>
      </dsp:nvSpPr>
      <dsp:spPr>
        <a:xfrm>
          <a:off x="1475925"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It is may be primary or secondary.</a:t>
          </a:r>
        </a:p>
      </dsp:txBody>
      <dsp:txXfrm>
        <a:off x="1475925" y="2545532"/>
        <a:ext cx="2188517" cy="928462"/>
      </dsp:txXfrm>
    </dsp:sp>
    <dsp:sp modelId="{3EEBA3D2-44AF-47D2-AAAE-048F86925402}">
      <dsp:nvSpPr>
        <dsp:cNvPr id="0" name=""/>
        <dsp:cNvSpPr/>
      </dsp:nvSpPr>
      <dsp:spPr>
        <a:xfrm>
          <a:off x="4045775" y="2545532"/>
          <a:ext cx="928462" cy="92846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3C289-0B94-47B4-B20C-32CF0461CC1C}">
      <dsp:nvSpPr>
        <dsp:cNvPr id="0" name=""/>
        <dsp:cNvSpPr/>
      </dsp:nvSpPr>
      <dsp:spPr>
        <a:xfrm>
          <a:off x="4240752" y="2740509"/>
          <a:ext cx="538507" cy="538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3766C-6833-40D6-A0DE-B2C3BB53FC1C}">
      <dsp:nvSpPr>
        <dsp:cNvPr id="0" name=""/>
        <dsp:cNvSpPr/>
      </dsp:nvSpPr>
      <dsp:spPr>
        <a:xfrm>
          <a:off x="5173193"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Primary – disease affects glomeruli.</a:t>
          </a:r>
        </a:p>
      </dsp:txBody>
      <dsp:txXfrm>
        <a:off x="5173193" y="2545532"/>
        <a:ext cx="2188517" cy="928462"/>
      </dsp:txXfrm>
    </dsp:sp>
    <dsp:sp modelId="{E31FA088-9FDD-4257-B6E2-FD102CCA9907}">
      <dsp:nvSpPr>
        <dsp:cNvPr id="0" name=""/>
        <dsp:cNvSpPr/>
      </dsp:nvSpPr>
      <dsp:spPr>
        <a:xfrm>
          <a:off x="7743044" y="2545532"/>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B350B-9F70-42BD-A907-CCF803954275}">
      <dsp:nvSpPr>
        <dsp:cNvPr id="0" name=""/>
        <dsp:cNvSpPr/>
      </dsp:nvSpPr>
      <dsp:spPr>
        <a:xfrm>
          <a:off x="7938021" y="2740509"/>
          <a:ext cx="538507" cy="5385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C77FF-A0B6-419B-81CF-46731EB29CCA}">
      <dsp:nvSpPr>
        <dsp:cNvPr id="0" name=""/>
        <dsp:cNvSpPr/>
      </dsp:nvSpPr>
      <dsp:spPr>
        <a:xfrm>
          <a:off x="8870462" y="2545532"/>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Secondary – Disease occurs secondary is disease affecting other body system.</a:t>
          </a:r>
        </a:p>
      </dsp:txBody>
      <dsp:txXfrm>
        <a:off x="8870462" y="2545532"/>
        <a:ext cx="2188517" cy="928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5B64B-D0C9-8547-9715-9D9E3ABD4E65}" type="datetimeFigureOut">
              <a:rPr lang="en-US" smtClean="0"/>
              <a:t>9/15/20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DAE85-B309-0840-ACE3-C66F29CBFB69}" type="slidenum">
              <a:rPr lang="en-US" smtClean="0"/>
              <a:t>‹#›</a:t>
            </a:fld>
            <a:endParaRPr lang="en-US"/>
          </a:p>
        </p:txBody>
      </p:sp>
    </p:spTree>
    <p:extLst>
      <p:ext uri="{BB962C8B-B14F-4D97-AF65-F5344CB8AC3E}">
        <p14:creationId xmlns:p14="http://schemas.microsoft.com/office/powerpoint/2010/main" val="134098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DAE85-B309-0840-ACE3-C66F29CBFB69}" type="slidenum">
              <a:rPr lang="en-US" smtClean="0"/>
              <a:t>1</a:t>
            </a:fld>
            <a:endParaRPr lang="en-US"/>
          </a:p>
        </p:txBody>
      </p:sp>
    </p:spTree>
    <p:extLst>
      <p:ext uri="{BB962C8B-B14F-4D97-AF65-F5344CB8AC3E}">
        <p14:creationId xmlns:p14="http://schemas.microsoft.com/office/powerpoint/2010/main" val="384649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239C-BB91-B042-ADDC-9B1CFF49B0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C0D77E-EDA1-134C-9ACE-894EEBCC4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494343-3A04-A34D-A697-3B9B6D38477E}"/>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5" name="Footer Placeholder 4">
            <a:extLst>
              <a:ext uri="{FF2B5EF4-FFF2-40B4-BE49-F238E27FC236}">
                <a16:creationId xmlns:a16="http://schemas.microsoft.com/office/drawing/2014/main" id="{C8FCA9AC-E136-7343-9337-CD8C5C0F8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0B654-5BEB-904D-A1EF-2EE8D775ED6C}"/>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92620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85EC-52E5-004B-81FB-D45D572A6F0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590582-2B98-2F4E-B2A3-0764B86442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A565DB-7896-3649-86EB-DF82070FCD6A}"/>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5" name="Footer Placeholder 4">
            <a:extLst>
              <a:ext uri="{FF2B5EF4-FFF2-40B4-BE49-F238E27FC236}">
                <a16:creationId xmlns:a16="http://schemas.microsoft.com/office/drawing/2014/main" id="{4D51D626-0FCA-3547-8F44-F5151CECF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7694E-CE43-994A-97FC-4EBF2F67A5FC}"/>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43355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9CBC9-B7BC-8945-8D43-D5849DBB56C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478396-69BF-B54E-BD5F-0E311B06D1D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4CBD27-FB6D-E149-A7E2-C271BA952395}"/>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5" name="Footer Placeholder 4">
            <a:extLst>
              <a:ext uri="{FF2B5EF4-FFF2-40B4-BE49-F238E27FC236}">
                <a16:creationId xmlns:a16="http://schemas.microsoft.com/office/drawing/2014/main" id="{FFC794A3-2E62-FA44-9A7A-B7648290C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A30D9-4EF0-2A44-AB7D-E5D50A3F7A9C}"/>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7183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A057-069C-DA46-BC28-38AC986898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5364F5-7A59-5B46-9587-E426D73F31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63D5C-2D45-C24A-8BF2-7C95A7FCB43E}"/>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5" name="Footer Placeholder 4">
            <a:extLst>
              <a:ext uri="{FF2B5EF4-FFF2-40B4-BE49-F238E27FC236}">
                <a16:creationId xmlns:a16="http://schemas.microsoft.com/office/drawing/2014/main" id="{DF900E49-FDD8-BC4F-BD4A-9FA9E08AD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D1429-789A-AE4A-A4CA-41FBC43325B2}"/>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60481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5032-ECDF-134C-9B27-F79B663477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89FCAF2-7863-E84A-90E5-C2724FFAB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6E377D-B8D2-B343-B03B-E001BFEED93D}"/>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5" name="Footer Placeholder 4">
            <a:extLst>
              <a:ext uri="{FF2B5EF4-FFF2-40B4-BE49-F238E27FC236}">
                <a16:creationId xmlns:a16="http://schemas.microsoft.com/office/drawing/2014/main" id="{4BA383D6-4743-D942-98AF-0C648DAA8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2E4F6-2E92-D045-AFF8-790E2815664F}"/>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69769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56F4-E0D2-F449-82CD-F90CE78B22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99D54E-DA14-9D4C-AC20-272A9BE4FC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B469CC-AD07-8A4E-91A9-80D50079FB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56189C5-A3C3-A444-AF43-FD50ACDD3781}"/>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6" name="Footer Placeholder 5">
            <a:extLst>
              <a:ext uri="{FF2B5EF4-FFF2-40B4-BE49-F238E27FC236}">
                <a16:creationId xmlns:a16="http://schemas.microsoft.com/office/drawing/2014/main" id="{6CB48B1C-2B5B-E141-BF23-A06229509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6C79F-72B0-D64E-A805-2E99F104ACE3}"/>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42104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FCDE-159F-0241-AD7A-186043F173B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AD8450-CB53-F542-B20A-5E1A85C55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7AD2AA-DB86-564B-9D77-F594BB6508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F2C036-3517-694D-9347-B56FB35F3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7DF7E4-17C9-F146-94FF-1614305D39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948ACB-ABEF-2E44-82B9-D675F223E468}"/>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8" name="Footer Placeholder 7">
            <a:extLst>
              <a:ext uri="{FF2B5EF4-FFF2-40B4-BE49-F238E27FC236}">
                <a16:creationId xmlns:a16="http://schemas.microsoft.com/office/drawing/2014/main" id="{BFF9EDA8-38C5-0542-AF77-B524D86FF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1CBBF-5720-7140-917B-534FB3CCB807}"/>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4041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E6C7-01BF-2A4A-A4AA-DB2F2FAF65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C75C333-CB4E-7441-A27A-C70BEB6028DF}"/>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4" name="Footer Placeholder 3">
            <a:extLst>
              <a:ext uri="{FF2B5EF4-FFF2-40B4-BE49-F238E27FC236}">
                <a16:creationId xmlns:a16="http://schemas.microsoft.com/office/drawing/2014/main" id="{EA3F601B-FBAD-5445-BBD3-6BDFA90145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62A4FB-CA29-4B48-9D84-676CC2B93DFF}"/>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5165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E9E52-0CAA-C145-89F9-EC55CB956C56}"/>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3" name="Footer Placeholder 2">
            <a:extLst>
              <a:ext uri="{FF2B5EF4-FFF2-40B4-BE49-F238E27FC236}">
                <a16:creationId xmlns:a16="http://schemas.microsoft.com/office/drawing/2014/main" id="{7C3DE194-D53C-2546-B001-B8478D37F4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71302-F395-784A-A0A9-2FFC163A1073}"/>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123549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74FD-520F-614C-85FE-07FD8B5A30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CFCE83-4863-F14A-8402-7FB60F8DE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731827B-4795-0444-99F9-9F6B083F7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742E9B-28C1-D04B-8C02-C531073764C8}"/>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6" name="Footer Placeholder 5">
            <a:extLst>
              <a:ext uri="{FF2B5EF4-FFF2-40B4-BE49-F238E27FC236}">
                <a16:creationId xmlns:a16="http://schemas.microsoft.com/office/drawing/2014/main" id="{A49D6EEC-CBE2-ED49-B49D-B68CC3125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836D0-3F7A-4F48-8473-C1CFD3BB63E0}"/>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273679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4372-71EA-9F48-A1D6-D2BA45C035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FE5CDC-E322-374B-9C8D-142795C51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02F36-5DBB-9940-8573-DF3DE8372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617FCF-04F6-9842-A4BA-C56F8DC7A70F}"/>
              </a:ext>
            </a:extLst>
          </p:cNvPr>
          <p:cNvSpPr>
            <a:spLocks noGrp="1"/>
          </p:cNvSpPr>
          <p:nvPr>
            <p:ph type="dt" sz="half" idx="10"/>
          </p:nvPr>
        </p:nvSpPr>
        <p:spPr/>
        <p:txBody>
          <a:bodyPr/>
          <a:lstStyle/>
          <a:p>
            <a:fld id="{EE853D27-0E9A-E246-B91C-DDA65FE82457}" type="datetimeFigureOut">
              <a:rPr lang="en-US" smtClean="0"/>
              <a:t>9/15/20</a:t>
            </a:fld>
            <a:endParaRPr lang="en-US"/>
          </a:p>
        </p:txBody>
      </p:sp>
      <p:sp>
        <p:nvSpPr>
          <p:cNvPr id="6" name="Footer Placeholder 5">
            <a:extLst>
              <a:ext uri="{FF2B5EF4-FFF2-40B4-BE49-F238E27FC236}">
                <a16:creationId xmlns:a16="http://schemas.microsoft.com/office/drawing/2014/main" id="{39051CE0-E0C8-724D-9CB6-C1038FB7D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29D7D-347B-DB44-8E44-1FA930218DA8}"/>
              </a:ext>
            </a:extLst>
          </p:cNvPr>
          <p:cNvSpPr>
            <a:spLocks noGrp="1"/>
          </p:cNvSpPr>
          <p:nvPr>
            <p:ph type="sldNum" sz="quarter" idx="12"/>
          </p:nvPr>
        </p:nvSpPr>
        <p:spPr/>
        <p:txBody>
          <a:bodyPr/>
          <a:lstStyle/>
          <a:p>
            <a:fld id="{0F7E0230-063B-BA46-8CA2-96CC14D40FEA}" type="slidenum">
              <a:rPr lang="en-US" smtClean="0"/>
              <a:t>‹#›</a:t>
            </a:fld>
            <a:endParaRPr lang="en-US"/>
          </a:p>
        </p:txBody>
      </p:sp>
    </p:spTree>
    <p:extLst>
      <p:ext uri="{BB962C8B-B14F-4D97-AF65-F5344CB8AC3E}">
        <p14:creationId xmlns:p14="http://schemas.microsoft.com/office/powerpoint/2010/main" val="43289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17820-547C-6447-A830-3945C7E41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741878-EE8B-CE4D-B101-A78BE6916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51C489-D57F-9145-87E1-B2B860EC3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53D27-0E9A-E246-B91C-DDA65FE82457}" type="datetimeFigureOut">
              <a:rPr lang="en-US" smtClean="0"/>
              <a:t>9/15/20</a:t>
            </a:fld>
            <a:endParaRPr lang="en-US"/>
          </a:p>
        </p:txBody>
      </p:sp>
      <p:sp>
        <p:nvSpPr>
          <p:cNvPr id="5" name="Footer Placeholder 4">
            <a:extLst>
              <a:ext uri="{FF2B5EF4-FFF2-40B4-BE49-F238E27FC236}">
                <a16:creationId xmlns:a16="http://schemas.microsoft.com/office/drawing/2014/main" id="{B0196E07-7DB1-6C46-82CD-7AE1AEEF7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A418D0-8A17-474D-815B-F431C8E18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E0230-063B-BA46-8CA2-96CC14D40FEA}" type="slidenum">
              <a:rPr lang="en-US" smtClean="0"/>
              <a:t>‹#›</a:t>
            </a:fld>
            <a:endParaRPr lang="en-US"/>
          </a:p>
        </p:txBody>
      </p:sp>
    </p:spTree>
    <p:extLst>
      <p:ext uri="{BB962C8B-B14F-4D97-AF65-F5344CB8AC3E}">
        <p14:creationId xmlns:p14="http://schemas.microsoft.com/office/powerpoint/2010/main" val="93615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77CD01-1FC2-BC46-9CFD-F568DF79E699}"/>
              </a:ext>
            </a:extLst>
          </p:cNvPr>
          <p:cNvSpPr>
            <a:spLocks noGrp="1"/>
          </p:cNvSpPr>
          <p:nvPr>
            <p:ph type="ctrTitle"/>
          </p:nvPr>
        </p:nvSpPr>
        <p:spPr>
          <a:xfrm>
            <a:off x="804672" y="962246"/>
            <a:ext cx="6437700" cy="2611967"/>
          </a:xfrm>
        </p:spPr>
        <p:txBody>
          <a:bodyPr anchor="b">
            <a:normAutofit/>
          </a:bodyPr>
          <a:lstStyle/>
          <a:p>
            <a:pPr algn="l"/>
            <a:r>
              <a:rPr lang="en-US" sz="5400" dirty="0"/>
              <a:t>Diseases of Urinary System  Part-2</a:t>
            </a:r>
          </a:p>
        </p:txBody>
      </p:sp>
      <p:sp>
        <p:nvSpPr>
          <p:cNvPr id="3" name="Subtitle 2">
            <a:extLst>
              <a:ext uri="{FF2B5EF4-FFF2-40B4-BE49-F238E27FC236}">
                <a16:creationId xmlns:a16="http://schemas.microsoft.com/office/drawing/2014/main" id="{F4962F6F-7671-1B44-B47D-B43A9538BC0C}"/>
              </a:ext>
            </a:extLst>
          </p:cNvPr>
          <p:cNvSpPr>
            <a:spLocks noGrp="1"/>
          </p:cNvSpPr>
          <p:nvPr>
            <p:ph type="subTitle" idx="1"/>
          </p:nvPr>
        </p:nvSpPr>
        <p:spPr>
          <a:xfrm>
            <a:off x="804672" y="3719618"/>
            <a:ext cx="4167376" cy="1155525"/>
          </a:xfrm>
        </p:spPr>
        <p:txBody>
          <a:bodyPr anchor="t">
            <a:normAutofit/>
          </a:bodyPr>
          <a:lstStyle/>
          <a:p>
            <a:pPr algn="l"/>
            <a:r>
              <a:rPr lang="en-US" sz="1900" dirty="0"/>
              <a:t>Dr. </a:t>
            </a:r>
            <a:r>
              <a:rPr lang="en-US" sz="1900" dirty="0" err="1"/>
              <a:t>Pallav</a:t>
            </a:r>
            <a:r>
              <a:rPr lang="en-US" sz="1900" dirty="0"/>
              <a:t> Shekhar</a:t>
            </a:r>
          </a:p>
          <a:p>
            <a:pPr algn="l"/>
            <a:r>
              <a:rPr lang="en-US" sz="1900" dirty="0" err="1"/>
              <a:t>Asstt</a:t>
            </a:r>
            <a:r>
              <a:rPr lang="en-US" sz="1900" dirty="0"/>
              <a:t>. Professor</a:t>
            </a:r>
          </a:p>
          <a:p>
            <a:pPr algn="l"/>
            <a:r>
              <a:rPr lang="en-US" sz="1900" dirty="0"/>
              <a:t>Veterinary Medicine</a:t>
            </a:r>
          </a:p>
        </p:txBody>
      </p:sp>
      <p:sp>
        <p:nvSpPr>
          <p:cNvPr id="4" name="TextBox 3">
            <a:extLst>
              <a:ext uri="{FF2B5EF4-FFF2-40B4-BE49-F238E27FC236}">
                <a16:creationId xmlns:a16="http://schemas.microsoft.com/office/drawing/2014/main" id="{EF1BAD7C-76FB-A447-B142-DAFE2D8AF44C}"/>
              </a:ext>
            </a:extLst>
          </p:cNvPr>
          <p:cNvSpPr txBox="1"/>
          <p:nvPr/>
        </p:nvSpPr>
        <p:spPr>
          <a:xfrm>
            <a:off x="1785938" y="5757863"/>
            <a:ext cx="753732" cy="369332"/>
          </a:xfrm>
          <a:prstGeom prst="rect">
            <a:avLst/>
          </a:prstGeom>
          <a:noFill/>
        </p:spPr>
        <p:txBody>
          <a:bodyPr wrap="none" rtlCol="0">
            <a:spAutoFit/>
          </a:bodyPr>
          <a:lstStyle/>
          <a:p>
            <a:r>
              <a:rPr lang="en-US" dirty="0"/>
              <a:t>Unit 2</a:t>
            </a:r>
          </a:p>
        </p:txBody>
      </p:sp>
    </p:spTree>
    <p:extLst>
      <p:ext uri="{BB962C8B-B14F-4D97-AF65-F5344CB8AC3E}">
        <p14:creationId xmlns:p14="http://schemas.microsoft.com/office/powerpoint/2010/main" val="30186837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34951-0F6D-7B40-91BD-00501989A4B2}"/>
              </a:ext>
            </a:extLst>
          </p:cNvPr>
          <p:cNvSpPr>
            <a:spLocks noGrp="1"/>
          </p:cNvSpPr>
          <p:nvPr>
            <p:ph type="title"/>
          </p:nvPr>
        </p:nvSpPr>
        <p:spPr>
          <a:xfrm>
            <a:off x="686834" y="1153572"/>
            <a:ext cx="3200400" cy="4461163"/>
          </a:xfrm>
        </p:spPr>
        <p:txBody>
          <a:bodyPr>
            <a:normAutofit/>
          </a:bodyPr>
          <a:lstStyle/>
          <a:p>
            <a:r>
              <a:rPr lang="en-US">
                <a:solidFill>
                  <a:srgbClr val="FFFFFF"/>
                </a:solidFill>
              </a:rPr>
              <a:t>Etiology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5919F7-C64B-A74D-9AC8-D98E901E4D1E}"/>
              </a:ext>
            </a:extLst>
          </p:cNvPr>
          <p:cNvSpPr>
            <a:spLocks noGrp="1"/>
          </p:cNvSpPr>
          <p:nvPr>
            <p:ph idx="1"/>
          </p:nvPr>
        </p:nvSpPr>
        <p:spPr>
          <a:xfrm>
            <a:off x="4447308" y="591344"/>
            <a:ext cx="6906491" cy="5585619"/>
          </a:xfrm>
        </p:spPr>
        <p:txBody>
          <a:bodyPr anchor="ctr">
            <a:normAutofit/>
          </a:bodyPr>
          <a:lstStyle/>
          <a:p>
            <a:r>
              <a:rPr lang="en-US" dirty="0"/>
              <a:t>Glomerulonephritis (e.g., autoimmune) amyloidosis intoxications</a:t>
            </a:r>
            <a:endParaRPr lang="en-IN" dirty="0"/>
          </a:p>
          <a:p>
            <a:r>
              <a:rPr lang="en-US" dirty="0"/>
              <a:t>Hypoxia (</a:t>
            </a:r>
            <a:r>
              <a:rPr lang="en-US" dirty="0" err="1"/>
              <a:t>anaesthesia</a:t>
            </a:r>
            <a:r>
              <a:rPr lang="en-US" dirty="0"/>
              <a:t>-surgery) </a:t>
            </a:r>
            <a:endParaRPr lang="en-IN" dirty="0"/>
          </a:p>
          <a:p>
            <a:r>
              <a:rPr lang="en-US" dirty="0"/>
              <a:t>Intoxications (</a:t>
            </a:r>
            <a:r>
              <a:rPr lang="en-US" dirty="0" err="1"/>
              <a:t>e.g.,heavy</a:t>
            </a:r>
            <a:r>
              <a:rPr lang="en-US" dirty="0"/>
              <a:t> metals)</a:t>
            </a:r>
            <a:endParaRPr lang="en-IN" dirty="0"/>
          </a:p>
          <a:p>
            <a:r>
              <a:rPr lang="en-US" dirty="0"/>
              <a:t>Viral infections chronic subclinical leptospirosis </a:t>
            </a:r>
            <a:endParaRPr lang="en-IN" dirty="0"/>
          </a:p>
          <a:p>
            <a:r>
              <a:rPr lang="en-US" dirty="0"/>
              <a:t>Pyelonephritis focal nephritis</a:t>
            </a:r>
            <a:endParaRPr lang="en-IN" dirty="0"/>
          </a:p>
          <a:p>
            <a:r>
              <a:rPr lang="en-US" dirty="0"/>
              <a:t>Many congenital disorders (e.g., renal dysplasia, amyloidosis)</a:t>
            </a:r>
            <a:endParaRPr lang="en-IN" dirty="0"/>
          </a:p>
          <a:p>
            <a:pPr marL="0" indent="0">
              <a:buNone/>
            </a:pPr>
            <a:endParaRPr lang="en-US" dirty="0"/>
          </a:p>
        </p:txBody>
      </p:sp>
    </p:spTree>
    <p:extLst>
      <p:ext uri="{BB962C8B-B14F-4D97-AF65-F5344CB8AC3E}">
        <p14:creationId xmlns:p14="http://schemas.microsoft.com/office/powerpoint/2010/main" val="199303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2DCD9D4-E993-C848-8A50-B8DC8C3B645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Clinical signs</a:t>
            </a:r>
          </a:p>
        </p:txBody>
      </p:sp>
      <p:sp>
        <p:nvSpPr>
          <p:cNvPr id="3" name="Content Placeholder 2">
            <a:extLst>
              <a:ext uri="{FF2B5EF4-FFF2-40B4-BE49-F238E27FC236}">
                <a16:creationId xmlns:a16="http://schemas.microsoft.com/office/drawing/2014/main" id="{76D2B544-4C7E-AF4F-BB8D-2A444EF0F346}"/>
              </a:ext>
            </a:extLst>
          </p:cNvPr>
          <p:cNvSpPr>
            <a:spLocks noGrp="1"/>
          </p:cNvSpPr>
          <p:nvPr>
            <p:ph idx="1"/>
          </p:nvPr>
        </p:nvSpPr>
        <p:spPr>
          <a:xfrm>
            <a:off x="1367624" y="2812887"/>
            <a:ext cx="9708995" cy="3244722"/>
          </a:xfrm>
        </p:spPr>
        <p:txBody>
          <a:bodyPr anchor="ctr">
            <a:normAutofit lnSpcReduction="10000"/>
          </a:bodyPr>
          <a:lstStyle/>
          <a:p>
            <a:pPr lvl="0"/>
            <a:r>
              <a:rPr lang="en-US" sz="1900"/>
              <a:t>Polyuria-polydipsia </a:t>
            </a:r>
            <a:endParaRPr lang="en-IN" sz="1900"/>
          </a:p>
          <a:p>
            <a:pPr lvl="0"/>
            <a:r>
              <a:rPr lang="en-US" sz="1900"/>
              <a:t>Weight loss </a:t>
            </a:r>
            <a:endParaRPr lang="en-IN" sz="1900"/>
          </a:p>
          <a:p>
            <a:pPr lvl="0"/>
            <a:r>
              <a:rPr lang="en-US" sz="1900"/>
              <a:t>Anorexia </a:t>
            </a:r>
            <a:endParaRPr lang="en-IN" sz="1900"/>
          </a:p>
          <a:p>
            <a:pPr lvl="0"/>
            <a:r>
              <a:rPr lang="en-US" sz="1900"/>
              <a:t>vomiting </a:t>
            </a:r>
            <a:endParaRPr lang="en-IN" sz="1900"/>
          </a:p>
          <a:p>
            <a:pPr lvl="0"/>
            <a:r>
              <a:rPr lang="en-US" sz="1900"/>
              <a:t>Anaemia</a:t>
            </a:r>
            <a:endParaRPr lang="en-IN" sz="1900"/>
          </a:p>
          <a:p>
            <a:r>
              <a:rPr lang="en-US" sz="1900"/>
              <a:t>Foul smelling urine (Pyourea) – pyelonephritis.</a:t>
            </a:r>
          </a:p>
          <a:p>
            <a:r>
              <a:rPr lang="en-US" sz="1900"/>
              <a:t> Frequent micturation </a:t>
            </a:r>
          </a:p>
          <a:p>
            <a:r>
              <a:rPr lang="en-US" sz="1900"/>
              <a:t> straining during urination i.e. “stranguria”, </a:t>
            </a:r>
          </a:p>
          <a:p>
            <a:r>
              <a:rPr lang="en-US" sz="1900"/>
              <a:t>Red urine (haematuria), </a:t>
            </a:r>
          </a:p>
          <a:p>
            <a:pPr marL="0" indent="0">
              <a:buNone/>
            </a:pPr>
            <a:endParaRPr lang="en-IN" sz="1900"/>
          </a:p>
          <a:p>
            <a:pPr lvl="0"/>
            <a:endParaRPr lang="en-IN" sz="1900"/>
          </a:p>
          <a:p>
            <a:pPr marL="0" indent="0">
              <a:buNone/>
            </a:pPr>
            <a:endParaRPr lang="en-US" sz="1900" dirty="0"/>
          </a:p>
        </p:txBody>
      </p:sp>
    </p:spTree>
    <p:extLst>
      <p:ext uri="{BB962C8B-B14F-4D97-AF65-F5344CB8AC3E}">
        <p14:creationId xmlns:p14="http://schemas.microsoft.com/office/powerpoint/2010/main" val="416671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68D86B-ECA0-284E-8375-5C1A7E9C424E}"/>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Diagnosis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543903F-C70C-034D-AFE9-FE01F4D025B8}"/>
              </a:ext>
            </a:extLst>
          </p:cNvPr>
          <p:cNvSpPr>
            <a:spLocks noGrp="1"/>
          </p:cNvSpPr>
          <p:nvPr>
            <p:ph idx="1"/>
          </p:nvPr>
        </p:nvSpPr>
        <p:spPr>
          <a:xfrm>
            <a:off x="5221862" y="1719618"/>
            <a:ext cx="5948831" cy="4334629"/>
          </a:xfrm>
        </p:spPr>
        <p:txBody>
          <a:bodyPr anchor="ctr">
            <a:normAutofit/>
          </a:bodyPr>
          <a:lstStyle/>
          <a:p>
            <a:pPr lvl="0"/>
            <a:r>
              <a:rPr lang="en-US" sz="2000" dirty="0">
                <a:solidFill>
                  <a:srgbClr val="FEFFFF"/>
                </a:solidFill>
              </a:rPr>
              <a:t>Anuria, polyuria, abnormal constituents, urinary colic, dysuria. </a:t>
            </a:r>
            <a:endParaRPr lang="en-IN" sz="2000" dirty="0">
              <a:solidFill>
                <a:srgbClr val="FEFFFF"/>
              </a:solidFill>
            </a:endParaRPr>
          </a:p>
          <a:p>
            <a:pPr lvl="0"/>
            <a:r>
              <a:rPr lang="en-US" sz="2000" dirty="0">
                <a:solidFill>
                  <a:srgbClr val="FEFFFF"/>
                </a:solidFill>
              </a:rPr>
              <a:t> </a:t>
            </a:r>
            <a:r>
              <a:rPr lang="en-US" sz="2000" b="1" dirty="0">
                <a:solidFill>
                  <a:srgbClr val="FEFFFF"/>
                </a:solidFill>
              </a:rPr>
              <a:t>Urine analysis :</a:t>
            </a:r>
            <a:endParaRPr lang="en-IN" sz="2000" dirty="0">
              <a:solidFill>
                <a:srgbClr val="FEFFFF"/>
              </a:solidFill>
            </a:endParaRPr>
          </a:p>
          <a:p>
            <a:r>
              <a:rPr lang="en-US" sz="2000" dirty="0">
                <a:solidFill>
                  <a:srgbClr val="FEFFFF"/>
                </a:solidFill>
              </a:rPr>
              <a:t> Pyuria, Proteinuria, microscopic examination reveals presence of epithelial casts cells.</a:t>
            </a:r>
            <a:endParaRPr lang="en-IN" sz="2000" dirty="0">
              <a:solidFill>
                <a:srgbClr val="FEFFFF"/>
              </a:solidFill>
            </a:endParaRPr>
          </a:p>
          <a:p>
            <a:pPr lvl="0"/>
            <a:r>
              <a:rPr lang="en-US" sz="2000" dirty="0">
                <a:solidFill>
                  <a:srgbClr val="FEFFFF"/>
                </a:solidFill>
              </a:rPr>
              <a:t>Serum biochemistry – BUN, serum creatinine </a:t>
            </a:r>
            <a:endParaRPr lang="en-IN" sz="2000" dirty="0">
              <a:solidFill>
                <a:srgbClr val="FEFFFF"/>
              </a:solidFill>
            </a:endParaRPr>
          </a:p>
          <a:p>
            <a:pPr lvl="0"/>
            <a:r>
              <a:rPr lang="en-US" sz="2000" dirty="0">
                <a:solidFill>
                  <a:srgbClr val="FEFFFF"/>
                </a:solidFill>
              </a:rPr>
              <a:t>Culture of urine.</a:t>
            </a:r>
            <a:endParaRPr lang="en-IN" sz="2000" dirty="0">
              <a:solidFill>
                <a:srgbClr val="FEFFFF"/>
              </a:solidFill>
            </a:endParaRPr>
          </a:p>
          <a:p>
            <a:pPr lvl="0"/>
            <a:r>
              <a:rPr lang="en-US" sz="2000" dirty="0">
                <a:solidFill>
                  <a:srgbClr val="FEFFFF"/>
                </a:solidFill>
              </a:rPr>
              <a:t>USG: Chronic renal failure			Shrinkage of kidney</a:t>
            </a:r>
            <a:endParaRPr lang="en-IN" sz="2000" dirty="0">
              <a:solidFill>
                <a:srgbClr val="FEFFFF"/>
              </a:solidFill>
            </a:endParaRPr>
          </a:p>
          <a:p>
            <a:r>
              <a:rPr lang="en-US" sz="2000" dirty="0">
                <a:solidFill>
                  <a:srgbClr val="FEFFFF"/>
                </a:solidFill>
              </a:rPr>
              <a:t>						Kidney appear small K/a “End stage kidney”</a:t>
            </a:r>
            <a:endParaRPr lang="en-IN" sz="2000" dirty="0">
              <a:solidFill>
                <a:srgbClr val="FEFFFF"/>
              </a:solidFill>
            </a:endParaRPr>
          </a:p>
          <a:p>
            <a:endParaRPr lang="en-IN" sz="2000" dirty="0">
              <a:solidFill>
                <a:srgbClr val="FEFFFF"/>
              </a:solidFill>
            </a:endParaRPr>
          </a:p>
          <a:p>
            <a:endParaRPr lang="en-US" sz="2000" dirty="0">
              <a:solidFill>
                <a:srgbClr val="FEFFFF"/>
              </a:solidFill>
            </a:endParaRPr>
          </a:p>
        </p:txBody>
      </p:sp>
    </p:spTree>
    <p:extLst>
      <p:ext uri="{BB962C8B-B14F-4D97-AF65-F5344CB8AC3E}">
        <p14:creationId xmlns:p14="http://schemas.microsoft.com/office/powerpoint/2010/main" val="191774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D2F2-5DA2-B343-A691-9BBD8D0FDE38}"/>
              </a:ext>
            </a:extLst>
          </p:cNvPr>
          <p:cNvSpPr>
            <a:spLocks noGrp="1"/>
          </p:cNvSpPr>
          <p:nvPr>
            <p:ph type="title"/>
          </p:nvPr>
        </p:nvSpPr>
        <p:spPr/>
        <p:txBody>
          <a:bodyPr/>
          <a:lstStyle/>
          <a:p>
            <a:endParaRPr lang="en-US"/>
          </a:p>
        </p:txBody>
      </p:sp>
      <p:pic>
        <p:nvPicPr>
          <p:cNvPr id="4" name="Content Placeholder 41">
            <a:extLst>
              <a:ext uri="{FF2B5EF4-FFF2-40B4-BE49-F238E27FC236}">
                <a16:creationId xmlns:a16="http://schemas.microsoft.com/office/drawing/2014/main" id="{A21C3FC4-767A-BF44-9602-6F13FF6D155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971" y="1811338"/>
            <a:ext cx="3305705" cy="4351338"/>
          </a:xfrm>
          <a:prstGeom prst="rect">
            <a:avLst/>
          </a:prstGeom>
          <a:noFill/>
          <a:ln>
            <a:noFill/>
          </a:ln>
        </p:spPr>
      </p:pic>
      <p:pic>
        <p:nvPicPr>
          <p:cNvPr id="5" name="Content Placeholder 4">
            <a:extLst>
              <a:ext uri="{FF2B5EF4-FFF2-40B4-BE49-F238E27FC236}">
                <a16:creationId xmlns:a16="http://schemas.microsoft.com/office/drawing/2014/main" id="{7C5C2337-9C71-5146-8DF9-AAF273067A4F}"/>
              </a:ext>
            </a:extLst>
          </p:cNvPr>
          <p:cNvPicPr>
            <a:picLocks/>
          </p:cNvPicPr>
          <p:nvPr/>
        </p:nvPicPr>
        <p:blipFill rotWithShape="1">
          <a:blip r:embed="rId3">
            <a:extLst>
              <a:ext uri="{28A0092B-C50C-407E-A947-70E740481C1C}">
                <a14:useLocalDpi xmlns:a14="http://schemas.microsoft.com/office/drawing/2010/main" val="0"/>
              </a:ext>
            </a:extLst>
          </a:blip>
          <a:srcRect t="8197" r="-2" b="26251"/>
          <a:stretch/>
        </p:blipFill>
        <p:spPr bwMode="auto">
          <a:xfrm>
            <a:off x="5096877" y="1811338"/>
            <a:ext cx="5674897" cy="4351338"/>
          </a:xfrm>
          <a:prstGeom prst="rect">
            <a:avLst/>
          </a:prstGeom>
          <a:noFill/>
        </p:spPr>
      </p:pic>
    </p:spTree>
    <p:extLst>
      <p:ext uri="{BB962C8B-B14F-4D97-AF65-F5344CB8AC3E}">
        <p14:creationId xmlns:p14="http://schemas.microsoft.com/office/powerpoint/2010/main" val="295149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BD33-B90F-9B4E-AA1B-4F788DBA1A59}"/>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55CA24C2-96EB-844D-B2C2-660AC2510219}"/>
              </a:ext>
            </a:extLst>
          </p:cNvPr>
          <p:cNvSpPr>
            <a:spLocks noGrp="1"/>
          </p:cNvSpPr>
          <p:nvPr>
            <p:ph idx="1"/>
          </p:nvPr>
        </p:nvSpPr>
        <p:spPr/>
        <p:txBody>
          <a:bodyPr>
            <a:normAutofit fontScale="70000" lnSpcReduction="20000"/>
          </a:bodyPr>
          <a:lstStyle/>
          <a:p>
            <a:r>
              <a:rPr lang="en-US" dirty="0"/>
              <a:t>A protein-restricted kidney diet, phosphate restriction is beneficial, sodium restriction and alkalinization, increasing the dietary ω3: ω6 fatty acid ratio  and active Vitamin D (calcitriol) and phosphate binders added to feed, Erythropoietin and blood transfusion.</a:t>
            </a:r>
          </a:p>
          <a:p>
            <a:pPr marL="0" indent="0">
              <a:buNone/>
            </a:pPr>
            <a:endParaRPr lang="en-IN" dirty="0"/>
          </a:p>
          <a:p>
            <a:r>
              <a:rPr lang="en-US" b="1" dirty="0"/>
              <a:t>General Treatment :</a:t>
            </a:r>
            <a:endParaRPr lang="en-IN" dirty="0"/>
          </a:p>
          <a:p>
            <a:r>
              <a:rPr lang="en-US" dirty="0"/>
              <a:t>Antibiotics for 2-4 weeks</a:t>
            </a:r>
            <a:endParaRPr lang="en-IN" dirty="0"/>
          </a:p>
          <a:p>
            <a:pPr marL="0" lvl="0" indent="0">
              <a:buNone/>
            </a:pPr>
            <a:endParaRPr lang="en-IN" dirty="0"/>
          </a:p>
          <a:p>
            <a:pPr lvl="0"/>
            <a:r>
              <a:rPr lang="en-US" b="1" dirty="0"/>
              <a:t>Supportive &amp; Symptomatic </a:t>
            </a:r>
            <a:endParaRPr lang="en-IN" dirty="0"/>
          </a:p>
          <a:p>
            <a:r>
              <a:rPr lang="en-US" dirty="0"/>
              <a:t>Urinary alkalizers to change </a:t>
            </a:r>
            <a:r>
              <a:rPr lang="en-US" dirty="0" err="1"/>
              <a:t>pH.</a:t>
            </a:r>
            <a:endParaRPr lang="en-IN" dirty="0"/>
          </a:p>
          <a:p>
            <a:r>
              <a:rPr lang="en-US" dirty="0"/>
              <a:t>Use of diuretics e g. Frusemide @ 1 mg/kg I/M</a:t>
            </a:r>
            <a:endParaRPr lang="en-IN" dirty="0"/>
          </a:p>
          <a:p>
            <a:r>
              <a:rPr lang="en-US" dirty="0"/>
              <a:t>Parenteral @ complex may be given.</a:t>
            </a:r>
            <a:endParaRPr lang="en-IN" dirty="0"/>
          </a:p>
          <a:p>
            <a:r>
              <a:rPr lang="en-US" dirty="0"/>
              <a:t>Antacids in case of gastritis due uremia</a:t>
            </a:r>
            <a:endParaRPr lang="en-IN" dirty="0"/>
          </a:p>
          <a:p>
            <a:r>
              <a:rPr lang="en-US" dirty="0" err="1"/>
              <a:t>Eg.</a:t>
            </a:r>
            <a:r>
              <a:rPr lang="en-US" dirty="0"/>
              <a:t> Ranitidine @ 1-2 mg/kg IV or P.O. </a:t>
            </a:r>
            <a:endParaRPr lang="en-IN" dirty="0"/>
          </a:p>
          <a:p>
            <a:endParaRPr lang="en-US" dirty="0"/>
          </a:p>
        </p:txBody>
      </p:sp>
    </p:spTree>
    <p:extLst>
      <p:ext uri="{BB962C8B-B14F-4D97-AF65-F5344CB8AC3E}">
        <p14:creationId xmlns:p14="http://schemas.microsoft.com/office/powerpoint/2010/main" val="127663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157B7-D5D3-3A45-A77E-244357D1C79B}"/>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r>
              <a:rPr lang="en-US" sz="5200" b="1" dirty="0">
                <a:solidFill>
                  <a:schemeClr val="tx2"/>
                </a:solidFill>
              </a:rPr>
              <a:t>Nephrosis</a:t>
            </a:r>
            <a:r>
              <a:rPr lang="en-US" sz="5200" b="1" kern="1200" dirty="0">
                <a:solidFill>
                  <a:schemeClr val="tx2"/>
                </a:solidFill>
                <a:latin typeface="+mj-lt"/>
                <a:ea typeface="+mj-ea"/>
                <a:cs typeface="+mj-cs"/>
              </a:rPr>
              <a:t>:</a:t>
            </a:r>
            <a:br>
              <a:rPr lang="en-US" sz="5200" kern="1200" dirty="0">
                <a:solidFill>
                  <a:schemeClr val="tx2"/>
                </a:solidFill>
                <a:latin typeface="+mj-lt"/>
                <a:ea typeface="+mj-ea"/>
                <a:cs typeface="+mj-cs"/>
              </a:rPr>
            </a:br>
            <a:endParaRPr lang="en-US" sz="5200" kern="1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805FF56A-8B24-4740-8F20-1EC72F8880D6}"/>
              </a:ext>
            </a:extLst>
          </p:cNvPr>
          <p:cNvSpPr>
            <a:spLocks noGrp="1"/>
          </p:cNvSpPr>
          <p:nvPr>
            <p:ph idx="1"/>
          </p:nvPr>
        </p:nvSpPr>
        <p:spPr>
          <a:xfrm>
            <a:off x="2084832" y="4200522"/>
            <a:ext cx="8180832" cy="682079"/>
          </a:xfrm>
        </p:spPr>
        <p:txBody>
          <a:bodyPr vert="horz" lIns="91440" tIns="45720" rIns="91440" bIns="45720" rtlCol="0">
            <a:normAutofit fontScale="92500" lnSpcReduction="10000"/>
          </a:bodyPr>
          <a:lstStyle/>
          <a:p>
            <a:pPr marL="0" indent="0" algn="ctr">
              <a:buNone/>
            </a:pPr>
            <a:r>
              <a:rPr lang="en-US" sz="2400" kern="1200" dirty="0">
                <a:solidFill>
                  <a:schemeClr val="tx2"/>
                </a:solidFill>
                <a:latin typeface="+mn-lt"/>
                <a:ea typeface="+mn-ea"/>
                <a:cs typeface="+mn-cs"/>
              </a:rPr>
              <a:t>Nephrosis is degenerative and inflammatory lesions primarily affecting  renal tubules. Nephritis means inflammation of kidney</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1FBE3195-FC52-D74B-A06F-274EA0FA9952}"/>
              </a:ext>
            </a:extLst>
          </p:cNvPr>
          <p:cNvSpPr txBox="1"/>
          <p:nvPr/>
        </p:nvSpPr>
        <p:spPr>
          <a:xfrm>
            <a:off x="2084832" y="5486400"/>
            <a:ext cx="6839712" cy="369332"/>
          </a:xfrm>
          <a:prstGeom prst="rect">
            <a:avLst/>
          </a:prstGeom>
          <a:noFill/>
        </p:spPr>
        <p:txBody>
          <a:bodyPr wrap="square" rtlCol="0">
            <a:spAutoFit/>
          </a:bodyPr>
          <a:lstStyle/>
          <a:p>
            <a:r>
              <a:rPr lang="en-US" dirty="0"/>
              <a:t>      It may occurs due to renal ischemia or due to toxic insult to </a:t>
            </a:r>
            <a:r>
              <a:rPr lang="en-US" dirty="0" err="1"/>
              <a:t>kindney</a:t>
            </a:r>
            <a:endParaRPr lang="en-US" dirty="0"/>
          </a:p>
        </p:txBody>
      </p:sp>
    </p:spTree>
    <p:extLst>
      <p:ext uri="{BB962C8B-B14F-4D97-AF65-F5344CB8AC3E}">
        <p14:creationId xmlns:p14="http://schemas.microsoft.com/office/powerpoint/2010/main" val="349479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B58F-A889-7543-A833-4F54FB25862F}"/>
              </a:ext>
            </a:extLst>
          </p:cNvPr>
          <p:cNvSpPr>
            <a:spLocks noGrp="1"/>
          </p:cNvSpPr>
          <p:nvPr>
            <p:ph type="title"/>
          </p:nvPr>
        </p:nvSpPr>
        <p:spPr/>
        <p:txBody>
          <a:bodyPr/>
          <a:lstStyle/>
          <a:p>
            <a:r>
              <a:rPr lang="en-US" dirty="0"/>
              <a:t>Nephrosis-Ischemia</a:t>
            </a:r>
          </a:p>
        </p:txBody>
      </p:sp>
      <p:graphicFrame>
        <p:nvGraphicFramePr>
          <p:cNvPr id="5" name="Content Placeholder 4">
            <a:extLst>
              <a:ext uri="{FF2B5EF4-FFF2-40B4-BE49-F238E27FC236}">
                <a16:creationId xmlns:a16="http://schemas.microsoft.com/office/drawing/2014/main" id="{AC9B760A-9B04-A245-970A-A87391C38442}"/>
              </a:ext>
            </a:extLst>
          </p:cNvPr>
          <p:cNvGraphicFramePr>
            <a:graphicFrameLocks noGrp="1"/>
          </p:cNvGraphicFramePr>
          <p:nvPr>
            <p:ph idx="1"/>
            <p:extLst>
              <p:ext uri="{D42A27DB-BD31-4B8C-83A1-F6EECF244321}">
                <p14:modId xmlns:p14="http://schemas.microsoft.com/office/powerpoint/2010/main" val="454392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84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CF8E-2458-594C-9653-CC15323F8B57}"/>
              </a:ext>
            </a:extLst>
          </p:cNvPr>
          <p:cNvSpPr>
            <a:spLocks noGrp="1"/>
          </p:cNvSpPr>
          <p:nvPr>
            <p:ph type="title"/>
          </p:nvPr>
        </p:nvSpPr>
        <p:spPr/>
        <p:txBody>
          <a:bodyPr/>
          <a:lstStyle/>
          <a:p>
            <a:r>
              <a:rPr lang="en-US"/>
              <a:t>Classification</a:t>
            </a:r>
            <a:endParaRPr lang="en-US" dirty="0"/>
          </a:p>
        </p:txBody>
      </p:sp>
      <p:graphicFrame>
        <p:nvGraphicFramePr>
          <p:cNvPr id="4" name="Content Placeholder 3">
            <a:extLst>
              <a:ext uri="{FF2B5EF4-FFF2-40B4-BE49-F238E27FC236}">
                <a16:creationId xmlns:a16="http://schemas.microsoft.com/office/drawing/2014/main" id="{6FC55A62-C467-804C-8E98-78ED02B3F2C6}"/>
              </a:ext>
            </a:extLst>
          </p:cNvPr>
          <p:cNvGraphicFramePr>
            <a:graphicFrameLocks noGrp="1"/>
          </p:cNvGraphicFramePr>
          <p:nvPr>
            <p:ph idx="1"/>
            <p:extLst>
              <p:ext uri="{D42A27DB-BD31-4B8C-83A1-F6EECF244321}">
                <p14:modId xmlns:p14="http://schemas.microsoft.com/office/powerpoint/2010/main" val="8448413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EF31C5B-8886-4C4E-8168-5CA52CACE5B3}"/>
              </a:ext>
            </a:extLst>
          </p:cNvPr>
          <p:cNvSpPr txBox="1"/>
          <p:nvPr/>
        </p:nvSpPr>
        <p:spPr>
          <a:xfrm>
            <a:off x="9168384" y="4511040"/>
            <a:ext cx="2598075" cy="369332"/>
          </a:xfrm>
          <a:prstGeom prst="rect">
            <a:avLst/>
          </a:prstGeom>
          <a:noFill/>
        </p:spPr>
        <p:txBody>
          <a:bodyPr wrap="square" rtlCol="0">
            <a:spAutoFit/>
          </a:bodyPr>
          <a:lstStyle/>
          <a:p>
            <a:r>
              <a:rPr lang="en-US"/>
              <a:t>Embolic Nephritis</a:t>
            </a:r>
            <a:endParaRPr lang="en-US" dirty="0"/>
          </a:p>
        </p:txBody>
      </p:sp>
    </p:spTree>
    <p:extLst>
      <p:ext uri="{BB962C8B-B14F-4D97-AF65-F5344CB8AC3E}">
        <p14:creationId xmlns:p14="http://schemas.microsoft.com/office/powerpoint/2010/main" val="335085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B071-E747-0049-9108-3BCDA4635AB3}"/>
              </a:ext>
            </a:extLst>
          </p:cNvPr>
          <p:cNvSpPr>
            <a:spLocks noGrp="1"/>
          </p:cNvSpPr>
          <p:nvPr>
            <p:ph type="title"/>
          </p:nvPr>
        </p:nvSpPr>
        <p:spPr>
          <a:xfrm>
            <a:off x="396573" y="320675"/>
            <a:ext cx="11407487" cy="1325563"/>
          </a:xfrm>
        </p:spPr>
        <p:txBody>
          <a:bodyPr>
            <a:normAutofit/>
          </a:bodyPr>
          <a:lstStyle/>
          <a:p>
            <a:endParaRPr lang="en-US" sz="5400"/>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F538208-F6D6-4448-A20A-AC20F489FB26}"/>
              </a:ext>
            </a:extLst>
          </p:cNvPr>
          <p:cNvGraphicFramePr>
            <a:graphicFrameLocks noGrp="1"/>
          </p:cNvGraphicFramePr>
          <p:nvPr>
            <p:ph idx="1"/>
            <p:extLst>
              <p:ext uri="{D42A27DB-BD31-4B8C-83A1-F6EECF244321}">
                <p14:modId xmlns:p14="http://schemas.microsoft.com/office/powerpoint/2010/main" val="3430702107"/>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70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CCB55-9766-2645-B322-C84CAEE42DA9}"/>
              </a:ext>
            </a:extLst>
          </p:cNvPr>
          <p:cNvSpPr>
            <a:spLocks noGrp="1"/>
          </p:cNvSpPr>
          <p:nvPr>
            <p:ph type="title"/>
          </p:nvPr>
        </p:nvSpPr>
        <p:spPr>
          <a:xfrm>
            <a:off x="1075767" y="1188637"/>
            <a:ext cx="2988234" cy="4480726"/>
          </a:xfrm>
        </p:spPr>
        <p:txBody>
          <a:bodyPr>
            <a:normAutofit/>
          </a:bodyPr>
          <a:lstStyle/>
          <a:p>
            <a:pPr algn="r"/>
            <a:endParaRPr lang="en-US" sz="6600"/>
          </a:p>
        </p:txBody>
      </p:sp>
      <p:cxnSp>
        <p:nvCxnSpPr>
          <p:cNvPr id="21"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EEFA5F-F9DB-7148-9B81-FD093FF0EBF8}"/>
              </a:ext>
            </a:extLst>
          </p:cNvPr>
          <p:cNvSpPr>
            <a:spLocks noGrp="1"/>
          </p:cNvSpPr>
          <p:nvPr>
            <p:ph idx="1"/>
          </p:nvPr>
        </p:nvSpPr>
        <p:spPr>
          <a:xfrm>
            <a:off x="5255260" y="1648870"/>
            <a:ext cx="4702848" cy="3560260"/>
          </a:xfrm>
        </p:spPr>
        <p:txBody>
          <a:bodyPr anchor="ctr">
            <a:normAutofit/>
          </a:bodyPr>
          <a:lstStyle/>
          <a:p>
            <a:r>
              <a:rPr lang="en-US" sz="2400" b="1"/>
              <a:t>Etiology: </a:t>
            </a:r>
            <a:r>
              <a:rPr lang="en-US" sz="2400"/>
              <a:t>It is considered as an autoimmune disease, E.coli, streptococci, ICH virus, Dirofilaria immitis (Heart worm) may acts as antigen..</a:t>
            </a:r>
            <a:endParaRPr lang="en-IN" sz="2400"/>
          </a:p>
          <a:p>
            <a:endParaRPr lang="en-US" sz="2400"/>
          </a:p>
        </p:txBody>
      </p:sp>
    </p:spTree>
    <p:extLst>
      <p:ext uri="{BB962C8B-B14F-4D97-AF65-F5344CB8AC3E}">
        <p14:creationId xmlns:p14="http://schemas.microsoft.com/office/powerpoint/2010/main" val="10979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CDA69B-C83B-1742-B664-DDE0032C2098}"/>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Acute Renal Failure (ARF)</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47A59D8-7CC3-EE4B-BA58-603B4D33C531}"/>
              </a:ext>
            </a:extLst>
          </p:cNvPr>
          <p:cNvSpPr>
            <a:spLocks noGrp="1"/>
          </p:cNvSpPr>
          <p:nvPr>
            <p:ph idx="1"/>
          </p:nvPr>
        </p:nvSpPr>
        <p:spPr>
          <a:xfrm>
            <a:off x="5221862" y="1719618"/>
            <a:ext cx="5948831" cy="4334629"/>
          </a:xfrm>
        </p:spPr>
        <p:txBody>
          <a:bodyPr anchor="ctr">
            <a:normAutofit/>
          </a:bodyPr>
          <a:lstStyle/>
          <a:p>
            <a:r>
              <a:rPr lang="en-US" sz="2400" b="1">
                <a:solidFill>
                  <a:srgbClr val="FEFFFF"/>
                </a:solidFill>
              </a:rPr>
              <a:t> </a:t>
            </a:r>
            <a:r>
              <a:rPr lang="en-US" sz="2400">
                <a:solidFill>
                  <a:srgbClr val="FEFFFF"/>
                </a:solidFill>
              </a:rPr>
              <a:t>Acute renal failure (ARF) is by sudden onset of filtration failure by the kidneys, accumulation of uremic toxins, and dysregulation of fluid, electrolyte, and acid–base balance. It is potentially reversible if diagnosed quickly and treated aggressively.</a:t>
            </a:r>
            <a:endParaRPr lang="en-IN" sz="2400">
              <a:solidFill>
                <a:srgbClr val="FEFFFF"/>
              </a:solidFill>
            </a:endParaRPr>
          </a:p>
          <a:p>
            <a:endParaRPr lang="en-US" sz="2400">
              <a:solidFill>
                <a:srgbClr val="FEFFFF"/>
              </a:solidFill>
            </a:endParaRPr>
          </a:p>
          <a:p>
            <a:endParaRPr lang="en-US" sz="2400">
              <a:solidFill>
                <a:srgbClr val="FEFFFF"/>
              </a:solidFill>
            </a:endParaRPr>
          </a:p>
        </p:txBody>
      </p:sp>
    </p:spTree>
    <p:extLst>
      <p:ext uri="{BB962C8B-B14F-4D97-AF65-F5344CB8AC3E}">
        <p14:creationId xmlns:p14="http://schemas.microsoft.com/office/powerpoint/2010/main" val="419723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DF5A05-1A24-E443-9A79-47A501D30C7A}"/>
              </a:ext>
            </a:extLst>
          </p:cNvPr>
          <p:cNvSpPr>
            <a:spLocks noGrp="1"/>
          </p:cNvSpPr>
          <p:nvPr>
            <p:ph type="title"/>
          </p:nvPr>
        </p:nvSpPr>
        <p:spPr>
          <a:xfrm>
            <a:off x="934872" y="982272"/>
            <a:ext cx="3388419" cy="4560970"/>
          </a:xfrm>
        </p:spPr>
        <p:txBody>
          <a:bodyPr>
            <a:normAutofit/>
          </a:bodyPr>
          <a:lstStyle/>
          <a:p>
            <a:r>
              <a:rPr lang="en-US" sz="4000" b="1">
                <a:solidFill>
                  <a:srgbClr val="FFFFFF"/>
                </a:solidFill>
              </a:rPr>
              <a:t>Interstitial nephritis:</a:t>
            </a: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9E481A4-CE6E-5D46-AAC8-D812B75B9FEB}"/>
              </a:ext>
            </a:extLst>
          </p:cNvPr>
          <p:cNvSpPr>
            <a:spLocks noGrp="1"/>
          </p:cNvSpPr>
          <p:nvPr>
            <p:ph idx="1"/>
          </p:nvPr>
        </p:nvSpPr>
        <p:spPr>
          <a:xfrm>
            <a:off x="5221862" y="1719618"/>
            <a:ext cx="5948831" cy="4334629"/>
          </a:xfrm>
        </p:spPr>
        <p:txBody>
          <a:bodyPr anchor="ctr">
            <a:normAutofit/>
          </a:bodyPr>
          <a:lstStyle/>
          <a:p>
            <a:pPr lvl="0"/>
            <a:r>
              <a:rPr lang="en-US" sz="1900">
                <a:solidFill>
                  <a:srgbClr val="FEFFFF"/>
                </a:solidFill>
              </a:rPr>
              <a:t>It means inflammation of interstitial tissue of kidney.</a:t>
            </a:r>
            <a:endParaRPr lang="en-IN" sz="1900">
              <a:solidFill>
                <a:srgbClr val="FEFFFF"/>
              </a:solidFill>
            </a:endParaRPr>
          </a:p>
          <a:p>
            <a:pPr lvl="0"/>
            <a:r>
              <a:rPr lang="en-US" sz="1900">
                <a:solidFill>
                  <a:srgbClr val="FEFFFF"/>
                </a:solidFill>
              </a:rPr>
              <a:t>It is very common in dog and rare in other animal. </a:t>
            </a:r>
            <a:endParaRPr lang="en-IN" sz="1900">
              <a:solidFill>
                <a:srgbClr val="FEFFFF"/>
              </a:solidFill>
            </a:endParaRPr>
          </a:p>
          <a:p>
            <a:pPr lvl="0"/>
            <a:r>
              <a:rPr lang="en-US" sz="1900">
                <a:solidFill>
                  <a:srgbClr val="FEFFFF"/>
                </a:solidFill>
              </a:rPr>
              <a:t>It may be acute or chronic in nature.</a:t>
            </a:r>
            <a:endParaRPr lang="en-IN" sz="1900">
              <a:solidFill>
                <a:srgbClr val="FEFFFF"/>
              </a:solidFill>
            </a:endParaRPr>
          </a:p>
          <a:p>
            <a:r>
              <a:rPr lang="en-US" sz="1900" b="1">
                <a:solidFill>
                  <a:srgbClr val="FEFFFF"/>
                </a:solidFill>
              </a:rPr>
              <a:t>Etiology: </a:t>
            </a:r>
            <a:endParaRPr lang="en-IN" sz="1900">
              <a:solidFill>
                <a:srgbClr val="FEFFFF"/>
              </a:solidFill>
            </a:endParaRPr>
          </a:p>
          <a:p>
            <a:pPr lvl="0"/>
            <a:r>
              <a:rPr lang="en-US" sz="1900">
                <a:solidFill>
                  <a:srgbClr val="FEFFFF"/>
                </a:solidFill>
              </a:rPr>
              <a:t>Bacteria : E.coli, Leptospira canilcola icterohaemorrhagica. </a:t>
            </a:r>
            <a:endParaRPr lang="en-IN" sz="1900">
              <a:solidFill>
                <a:srgbClr val="FEFFFF"/>
              </a:solidFill>
            </a:endParaRPr>
          </a:p>
          <a:p>
            <a:pPr lvl="0"/>
            <a:r>
              <a:rPr lang="en-US" sz="1900">
                <a:solidFill>
                  <a:srgbClr val="FEFFFF"/>
                </a:solidFill>
              </a:rPr>
              <a:t>Virus – ICH (adenovirus).</a:t>
            </a:r>
            <a:endParaRPr lang="en-IN" sz="1900">
              <a:solidFill>
                <a:srgbClr val="FEFFFF"/>
              </a:solidFill>
            </a:endParaRPr>
          </a:p>
          <a:p>
            <a:pPr lvl="0"/>
            <a:r>
              <a:rPr lang="en-US" sz="1900">
                <a:solidFill>
                  <a:srgbClr val="FEFFFF"/>
                </a:solidFill>
              </a:rPr>
              <a:t>Parasites Dictyophyema renale (kidney worm).</a:t>
            </a:r>
            <a:endParaRPr lang="en-IN" sz="1900">
              <a:solidFill>
                <a:srgbClr val="FEFFFF"/>
              </a:solidFill>
            </a:endParaRPr>
          </a:p>
          <a:p>
            <a:pPr lvl="0"/>
            <a:r>
              <a:rPr lang="en-US" sz="1900">
                <a:solidFill>
                  <a:srgbClr val="FEFFFF"/>
                </a:solidFill>
              </a:rPr>
              <a:t>Toxins – Lead, Arsenic, Mercury.</a:t>
            </a:r>
            <a:endParaRPr lang="en-IN" sz="1900">
              <a:solidFill>
                <a:srgbClr val="FEFFFF"/>
              </a:solidFill>
            </a:endParaRPr>
          </a:p>
          <a:p>
            <a:pPr lvl="0"/>
            <a:r>
              <a:rPr lang="en-US" sz="1900">
                <a:solidFill>
                  <a:srgbClr val="FEFFFF"/>
                </a:solidFill>
              </a:rPr>
              <a:t>Drugs sulphomamide , Paracetamol.  Kidney parenchyma indorgo inflammatory changes which blocks the tubules together that is cellulr infiltration.</a:t>
            </a:r>
            <a:endParaRPr lang="en-IN" sz="1900">
              <a:solidFill>
                <a:srgbClr val="FEFFFF"/>
              </a:solidFill>
            </a:endParaRPr>
          </a:p>
          <a:p>
            <a:endParaRPr lang="en-US" sz="1900">
              <a:solidFill>
                <a:srgbClr val="FEFFFF"/>
              </a:solidFill>
            </a:endParaRPr>
          </a:p>
        </p:txBody>
      </p:sp>
    </p:spTree>
    <p:extLst>
      <p:ext uri="{BB962C8B-B14F-4D97-AF65-F5344CB8AC3E}">
        <p14:creationId xmlns:p14="http://schemas.microsoft.com/office/powerpoint/2010/main" val="93537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83A13-720F-8F4B-9564-03F30BFAB62F}"/>
              </a:ext>
            </a:extLst>
          </p:cNvPr>
          <p:cNvSpPr>
            <a:spLocks noGrp="1"/>
          </p:cNvSpPr>
          <p:nvPr>
            <p:ph type="title"/>
          </p:nvPr>
        </p:nvSpPr>
        <p:spPr>
          <a:xfrm>
            <a:off x="686834" y="1153572"/>
            <a:ext cx="3200400" cy="4461163"/>
          </a:xfrm>
        </p:spPr>
        <p:txBody>
          <a:bodyPr>
            <a:normAutofit/>
          </a:bodyPr>
          <a:lstStyle/>
          <a:p>
            <a:r>
              <a:rPr lang="en-US" sz="4100" b="1">
                <a:solidFill>
                  <a:srgbClr val="FFFFFF"/>
                </a:solidFill>
              </a:rPr>
              <a:t>Pyelonephritis :</a:t>
            </a: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820659-1B4D-AB49-861A-DD52E7161543}"/>
              </a:ext>
            </a:extLst>
          </p:cNvPr>
          <p:cNvSpPr>
            <a:spLocks noGrp="1"/>
          </p:cNvSpPr>
          <p:nvPr>
            <p:ph idx="1"/>
          </p:nvPr>
        </p:nvSpPr>
        <p:spPr>
          <a:xfrm>
            <a:off x="4447308" y="591344"/>
            <a:ext cx="6906491" cy="5585619"/>
          </a:xfrm>
        </p:spPr>
        <p:txBody>
          <a:bodyPr anchor="ctr">
            <a:normAutofit/>
          </a:bodyPr>
          <a:lstStyle/>
          <a:p>
            <a:pPr lvl="0"/>
            <a:r>
              <a:rPr lang="en-US" sz="1800" dirty="0"/>
              <a:t>It  means inflammation of renal parenchyma &amp; </a:t>
            </a:r>
            <a:r>
              <a:rPr lang="en-US" sz="1800" dirty="0" err="1"/>
              <a:t>pelivis</a:t>
            </a:r>
            <a:r>
              <a:rPr lang="en-US" sz="1800" dirty="0"/>
              <a:t>. It is highly fatal pyogenic inflammation of renal pelvis and parenchyma normally due to ascending infection with bacteria.</a:t>
            </a:r>
            <a:endParaRPr lang="en-IN" sz="1800" dirty="0"/>
          </a:p>
          <a:p>
            <a:pPr lvl="0"/>
            <a:r>
              <a:rPr lang="en-US" sz="1800" dirty="0"/>
              <a:t>It is chronic supportive inflammation of kidney.</a:t>
            </a:r>
            <a:endParaRPr lang="en-IN" sz="1800" dirty="0"/>
          </a:p>
          <a:p>
            <a:pPr lvl="0"/>
            <a:r>
              <a:rPr lang="en-US" sz="1800" dirty="0"/>
              <a:t>It is common in cows but has been recorded in sheep, goat, horses, buffalo, dog. </a:t>
            </a:r>
            <a:endParaRPr lang="en-IN" sz="1800" dirty="0"/>
          </a:p>
          <a:p>
            <a:pPr lvl="0"/>
            <a:r>
              <a:rPr lang="en-US" sz="1800" dirty="0"/>
              <a:t>It is common in recently asteriated and advanced pregnant animals/female.</a:t>
            </a:r>
            <a:endParaRPr lang="en-IN" sz="1800" dirty="0"/>
          </a:p>
          <a:p>
            <a:r>
              <a:rPr lang="en-US" sz="1800" b="1" dirty="0"/>
              <a:t>Etiology :</a:t>
            </a:r>
            <a:endParaRPr lang="en-IN" sz="1800" dirty="0"/>
          </a:p>
          <a:p>
            <a:pPr lvl="0"/>
            <a:r>
              <a:rPr lang="en-US" sz="1800" b="1" dirty="0"/>
              <a:t>Specific causes :</a:t>
            </a:r>
            <a:endParaRPr lang="en-IN" sz="1800" dirty="0"/>
          </a:p>
          <a:p>
            <a:pPr lvl="0"/>
            <a:r>
              <a:rPr lang="en-US" sz="1800" dirty="0"/>
              <a:t> </a:t>
            </a:r>
            <a:r>
              <a:rPr lang="en-US" sz="1800" dirty="0" err="1"/>
              <a:t>Cerynobacterium</a:t>
            </a:r>
            <a:r>
              <a:rPr lang="en-US" sz="1800" dirty="0"/>
              <a:t> </a:t>
            </a:r>
            <a:r>
              <a:rPr lang="en-US" sz="1800" dirty="0" err="1"/>
              <a:t>renale</a:t>
            </a:r>
            <a:r>
              <a:rPr lang="en-US" sz="1800" dirty="0"/>
              <a:t> (most common ) and E.coli in cattle.</a:t>
            </a:r>
            <a:endParaRPr lang="en-IN" sz="1800" dirty="0"/>
          </a:p>
          <a:p>
            <a:pPr lvl="0"/>
            <a:r>
              <a:rPr lang="en-US" sz="1800" dirty="0"/>
              <a:t> Eubacterium </a:t>
            </a:r>
            <a:r>
              <a:rPr lang="en-US" sz="1800" dirty="0" err="1"/>
              <a:t>suis</a:t>
            </a:r>
            <a:r>
              <a:rPr lang="en-US" sz="1800" dirty="0"/>
              <a:t> in pig.</a:t>
            </a:r>
            <a:endParaRPr lang="en-IN" sz="1800" dirty="0"/>
          </a:p>
          <a:p>
            <a:pPr lvl="0"/>
            <a:r>
              <a:rPr lang="en-US" sz="1800" dirty="0"/>
              <a:t>Ascending infections from lower urinary tract infection or genital tract is the most common way of infection.</a:t>
            </a:r>
            <a:endParaRPr lang="en-IN" sz="1800" dirty="0"/>
          </a:p>
          <a:p>
            <a:r>
              <a:rPr lang="en-US" sz="1800" dirty="0"/>
              <a:t>e.g. Metritis, vaginitis, cystitis, orchitis .</a:t>
            </a:r>
            <a:endParaRPr lang="en-IN" sz="1800" dirty="0"/>
          </a:p>
          <a:p>
            <a:pPr lvl="0"/>
            <a:r>
              <a:rPr lang="en-US" sz="1800" dirty="0"/>
              <a:t>    Infection by hematogenous route e.g. septicemia caused by Pseudomonas aeruginosa may also occur). </a:t>
            </a:r>
            <a:endParaRPr lang="en-IN" sz="1800" dirty="0"/>
          </a:p>
          <a:p>
            <a:endParaRPr lang="en-US" sz="1800" dirty="0"/>
          </a:p>
        </p:txBody>
      </p:sp>
    </p:spTree>
    <p:extLst>
      <p:ext uri="{BB962C8B-B14F-4D97-AF65-F5344CB8AC3E}">
        <p14:creationId xmlns:p14="http://schemas.microsoft.com/office/powerpoint/2010/main" val="97775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0AC49FA-13E3-394C-8093-A379C5AA3B19}"/>
              </a:ext>
            </a:extLst>
          </p:cNvPr>
          <p:cNvSpPr>
            <a:spLocks noGrp="1"/>
          </p:cNvSpPr>
          <p:nvPr>
            <p:ph type="title"/>
          </p:nvPr>
        </p:nvSpPr>
        <p:spPr>
          <a:xfrm>
            <a:off x="640080" y="1243013"/>
            <a:ext cx="3855720" cy="4371974"/>
          </a:xfrm>
        </p:spPr>
        <p:txBody>
          <a:bodyPr>
            <a:normAutofit/>
          </a:bodyPr>
          <a:lstStyle/>
          <a:p>
            <a:r>
              <a:rPr lang="en-US" sz="3600" b="1">
                <a:solidFill>
                  <a:schemeClr val="tx2"/>
                </a:solidFill>
              </a:rPr>
              <a:t>Embolic nephritis</a:t>
            </a:r>
            <a:endParaRPr lang="en-US" sz="3600">
              <a:solidFill>
                <a:schemeClr val="tx2"/>
              </a:solidFill>
            </a:endParaRPr>
          </a:p>
        </p:txBody>
      </p:sp>
      <p:sp>
        <p:nvSpPr>
          <p:cNvPr id="3" name="Content Placeholder 2">
            <a:extLst>
              <a:ext uri="{FF2B5EF4-FFF2-40B4-BE49-F238E27FC236}">
                <a16:creationId xmlns:a16="http://schemas.microsoft.com/office/drawing/2014/main" id="{325A6D30-EC07-1449-9A7B-6ECD5AEF6340}"/>
              </a:ext>
            </a:extLst>
          </p:cNvPr>
          <p:cNvSpPr>
            <a:spLocks noGrp="1"/>
          </p:cNvSpPr>
          <p:nvPr>
            <p:ph idx="1"/>
          </p:nvPr>
        </p:nvSpPr>
        <p:spPr>
          <a:xfrm>
            <a:off x="6172200" y="804672"/>
            <a:ext cx="5221224" cy="5230368"/>
          </a:xfrm>
        </p:spPr>
        <p:txBody>
          <a:bodyPr anchor="ctr">
            <a:normAutofit/>
          </a:bodyPr>
          <a:lstStyle/>
          <a:p>
            <a:pPr lvl="0"/>
            <a:r>
              <a:rPr lang="en-US" sz="1800" dirty="0">
                <a:solidFill>
                  <a:schemeClr val="tx2"/>
                </a:solidFill>
              </a:rPr>
              <a:t>Inflammation of kidney due to emboli </a:t>
            </a:r>
            <a:endParaRPr lang="en-IN" sz="1800" dirty="0">
              <a:solidFill>
                <a:schemeClr val="tx2"/>
              </a:solidFill>
            </a:endParaRPr>
          </a:p>
          <a:p>
            <a:pPr lvl="0"/>
            <a:r>
              <a:rPr lang="en-US" sz="1800" dirty="0">
                <a:solidFill>
                  <a:schemeClr val="tx2"/>
                </a:solidFill>
              </a:rPr>
              <a:t>   Emboli may originate from localized septic process :</a:t>
            </a:r>
            <a:endParaRPr lang="en-IN" sz="1800" dirty="0">
              <a:solidFill>
                <a:schemeClr val="tx2"/>
              </a:solidFill>
            </a:endParaRPr>
          </a:p>
          <a:p>
            <a:pPr lvl="0"/>
            <a:r>
              <a:rPr lang="en-US" sz="1800" dirty="0">
                <a:solidFill>
                  <a:schemeClr val="tx2"/>
                </a:solidFill>
              </a:rPr>
              <a:t>Valvular endocarditis in all spp.</a:t>
            </a:r>
            <a:endParaRPr lang="en-IN" sz="1800" dirty="0">
              <a:solidFill>
                <a:schemeClr val="tx2"/>
              </a:solidFill>
            </a:endParaRPr>
          </a:p>
          <a:p>
            <a:pPr lvl="0"/>
            <a:r>
              <a:rPr lang="en-US" sz="1800" dirty="0">
                <a:solidFill>
                  <a:schemeClr val="tx2"/>
                </a:solidFill>
              </a:rPr>
              <a:t>Suppurative lesions in uterus, udder, </a:t>
            </a:r>
            <a:r>
              <a:rPr lang="en-US" sz="1800" dirty="0" err="1">
                <a:solidFill>
                  <a:schemeClr val="tx2"/>
                </a:solidFill>
              </a:rPr>
              <a:t>navalnegia</a:t>
            </a:r>
            <a:r>
              <a:rPr lang="en-US" sz="1800" dirty="0">
                <a:solidFill>
                  <a:schemeClr val="tx2"/>
                </a:solidFill>
              </a:rPr>
              <a:t> or peritoneal cavity in cattle.</a:t>
            </a:r>
            <a:endParaRPr lang="en-IN" sz="1800" dirty="0">
              <a:solidFill>
                <a:schemeClr val="tx2"/>
              </a:solidFill>
            </a:endParaRPr>
          </a:p>
          <a:p>
            <a:pPr lvl="0"/>
            <a:r>
              <a:rPr lang="en-US" sz="1800" dirty="0">
                <a:solidFill>
                  <a:schemeClr val="tx2"/>
                </a:solidFill>
              </a:rPr>
              <a:t>Embolic associated with systemic infection </a:t>
            </a:r>
            <a:endParaRPr lang="en-IN" sz="1800" dirty="0">
              <a:solidFill>
                <a:schemeClr val="tx2"/>
              </a:solidFill>
            </a:endParaRPr>
          </a:p>
          <a:p>
            <a:pPr lvl="0"/>
            <a:r>
              <a:rPr lang="en-US" sz="1800" dirty="0">
                <a:solidFill>
                  <a:schemeClr val="tx2"/>
                </a:solidFill>
              </a:rPr>
              <a:t>Septicemia in neonatal animals, shigellosis it foals, </a:t>
            </a:r>
            <a:r>
              <a:rPr lang="en-US" sz="1800" dirty="0" err="1">
                <a:solidFill>
                  <a:schemeClr val="tx2"/>
                </a:solidFill>
              </a:rPr>
              <a:t>colibacilosis</a:t>
            </a:r>
            <a:r>
              <a:rPr lang="en-US" sz="1800" dirty="0">
                <a:solidFill>
                  <a:schemeClr val="tx2"/>
                </a:solidFill>
              </a:rPr>
              <a:t>, salmonellosis. </a:t>
            </a:r>
            <a:endParaRPr lang="en-IN" sz="1800" dirty="0">
              <a:solidFill>
                <a:schemeClr val="tx2"/>
              </a:solidFill>
            </a:endParaRPr>
          </a:p>
          <a:p>
            <a:pPr lvl="0"/>
            <a:r>
              <a:rPr lang="en-US" sz="1800" dirty="0">
                <a:solidFill>
                  <a:schemeClr val="tx2"/>
                </a:solidFill>
              </a:rPr>
              <a:t>Erysipelas in pig. </a:t>
            </a:r>
            <a:endParaRPr lang="en-IN" sz="1800" dirty="0">
              <a:solidFill>
                <a:schemeClr val="tx2"/>
              </a:solidFill>
            </a:endParaRPr>
          </a:p>
          <a:p>
            <a:pPr lvl="0"/>
            <a:r>
              <a:rPr lang="en-US" sz="1800" dirty="0">
                <a:solidFill>
                  <a:schemeClr val="tx2"/>
                </a:solidFill>
              </a:rPr>
              <a:t>Septicemic strangles in horses. </a:t>
            </a:r>
            <a:endParaRPr lang="en-IN"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394671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F5F4-E845-AC4F-A2F2-D3A42EDAE451}"/>
              </a:ext>
            </a:extLst>
          </p:cNvPr>
          <p:cNvSpPr>
            <a:spLocks noGrp="1"/>
          </p:cNvSpPr>
          <p:nvPr>
            <p:ph type="title"/>
          </p:nvPr>
        </p:nvSpPr>
        <p:spPr/>
        <p:txBody>
          <a:bodyPr/>
          <a:lstStyle/>
          <a:p>
            <a:r>
              <a:rPr lang="en-US" b="1" dirty="0"/>
              <a:t>Ureteritis and Urethritis</a:t>
            </a:r>
            <a:endParaRPr lang="en-US" dirty="0"/>
          </a:p>
        </p:txBody>
      </p:sp>
      <p:sp>
        <p:nvSpPr>
          <p:cNvPr id="3" name="Content Placeholder 2">
            <a:extLst>
              <a:ext uri="{FF2B5EF4-FFF2-40B4-BE49-F238E27FC236}">
                <a16:creationId xmlns:a16="http://schemas.microsoft.com/office/drawing/2014/main" id="{BC122F76-9FEA-E04E-9AE0-3FB805F81842}"/>
              </a:ext>
            </a:extLst>
          </p:cNvPr>
          <p:cNvSpPr>
            <a:spLocks noGrp="1"/>
          </p:cNvSpPr>
          <p:nvPr>
            <p:ph idx="1"/>
          </p:nvPr>
        </p:nvSpPr>
        <p:spPr/>
        <p:txBody>
          <a:bodyPr/>
          <a:lstStyle/>
          <a:p>
            <a:r>
              <a:rPr lang="en-US" dirty="0"/>
              <a:t>Inflammation of ureter and urethra It is characterized by abdominal pain, scanty turbid urine and painful urination.</a:t>
            </a:r>
            <a:endParaRPr lang="en-IN" dirty="0"/>
          </a:p>
          <a:p>
            <a:r>
              <a:rPr lang="en-US" b="1" dirty="0"/>
              <a:t>Etiology</a:t>
            </a:r>
            <a:r>
              <a:rPr lang="en-US" dirty="0"/>
              <a:t>: Corynebacterium </a:t>
            </a:r>
            <a:r>
              <a:rPr lang="en-US" dirty="0" err="1"/>
              <a:t>renale</a:t>
            </a:r>
            <a:r>
              <a:rPr lang="en-US" dirty="0"/>
              <a:t>, E. coli, Staphylococcus </a:t>
            </a:r>
            <a:r>
              <a:rPr lang="en-US" dirty="0" err="1"/>
              <a:t>sp</a:t>
            </a:r>
            <a:r>
              <a:rPr lang="en-US" dirty="0"/>
              <a:t>, Proteus </a:t>
            </a:r>
            <a:r>
              <a:rPr lang="en-US" dirty="0" err="1"/>
              <a:t>sp</a:t>
            </a:r>
            <a:endParaRPr lang="en-IN" dirty="0"/>
          </a:p>
          <a:p>
            <a:r>
              <a:rPr lang="en-US" b="1" dirty="0"/>
              <a:t>Clinical signs</a:t>
            </a:r>
            <a:r>
              <a:rPr lang="en-US" dirty="0"/>
              <a:t>: Abdominal pain, dysuria, Animals remain in urinary posture after cessation of urine for long, Straining during urination.</a:t>
            </a:r>
            <a:endParaRPr lang="en-IN" dirty="0"/>
          </a:p>
          <a:p>
            <a:r>
              <a:rPr lang="en-US" b="1" dirty="0"/>
              <a:t>Treatment</a:t>
            </a:r>
            <a:r>
              <a:rPr lang="en-US" dirty="0"/>
              <a:t>: Similar to cystitis</a:t>
            </a:r>
            <a:endParaRPr lang="en-IN" dirty="0"/>
          </a:p>
          <a:p>
            <a:pPr marL="0" indent="0">
              <a:buNone/>
            </a:pPr>
            <a:endParaRPr lang="en-US" dirty="0"/>
          </a:p>
        </p:txBody>
      </p:sp>
    </p:spTree>
    <p:extLst>
      <p:ext uri="{BB962C8B-B14F-4D97-AF65-F5344CB8AC3E}">
        <p14:creationId xmlns:p14="http://schemas.microsoft.com/office/powerpoint/2010/main" val="487367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50EC-3AEE-A040-A2A3-38F942F5E0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AA1024-5098-1146-99C9-461C0EE4BD52}"/>
              </a:ext>
            </a:extLst>
          </p:cNvPr>
          <p:cNvSpPr>
            <a:spLocks noGrp="1"/>
          </p:cNvSpPr>
          <p:nvPr>
            <p:ph idx="1"/>
          </p:nvPr>
        </p:nvSpPr>
        <p:spPr/>
        <p:txBody>
          <a:bodyPr>
            <a:normAutofit fontScale="77500" lnSpcReduction="20000"/>
          </a:bodyPr>
          <a:lstStyle/>
          <a:p>
            <a:r>
              <a:rPr lang="en-US" b="1" dirty="0"/>
              <a:t>Cystitis: </a:t>
            </a:r>
            <a:r>
              <a:rPr lang="en-US" dirty="0"/>
              <a:t>Inflammation of urinary bladder is called as cystitis.</a:t>
            </a:r>
            <a:endParaRPr lang="en-IN" dirty="0"/>
          </a:p>
          <a:p>
            <a:r>
              <a:rPr lang="en-US" b="1" dirty="0"/>
              <a:t>Etiology :</a:t>
            </a:r>
            <a:endParaRPr lang="en-IN" dirty="0"/>
          </a:p>
          <a:p>
            <a:pPr lvl="0"/>
            <a:r>
              <a:rPr lang="en-US" b="1" dirty="0"/>
              <a:t>Trauma :</a:t>
            </a:r>
            <a:endParaRPr lang="en-IN" dirty="0"/>
          </a:p>
          <a:p>
            <a:r>
              <a:rPr lang="en-US" dirty="0"/>
              <a:t>Corrosive chemicals toxic substances, calculi, improper </a:t>
            </a:r>
            <a:r>
              <a:rPr lang="en-US" dirty="0" err="1"/>
              <a:t>catheterisetion</a:t>
            </a:r>
            <a:r>
              <a:rPr lang="en-US" dirty="0"/>
              <a:t> or direct injury. </a:t>
            </a:r>
            <a:endParaRPr lang="en-IN" dirty="0"/>
          </a:p>
          <a:p>
            <a:pPr lvl="0"/>
            <a:r>
              <a:rPr lang="en-US" b="1" dirty="0"/>
              <a:t>Bacteria :</a:t>
            </a:r>
            <a:endParaRPr lang="en-IN" dirty="0"/>
          </a:p>
          <a:p>
            <a:r>
              <a:rPr lang="en-US" dirty="0"/>
              <a:t>E.coli, </a:t>
            </a:r>
            <a:r>
              <a:rPr lang="en-US" dirty="0" err="1"/>
              <a:t>corynebocutanium</a:t>
            </a:r>
            <a:r>
              <a:rPr lang="en-US" dirty="0"/>
              <a:t> </a:t>
            </a:r>
            <a:r>
              <a:rPr lang="en-US" dirty="0" err="1"/>
              <a:t>renale</a:t>
            </a:r>
            <a:r>
              <a:rPr lang="en-US" dirty="0"/>
              <a:t>, Proteins spp. Infection may be </a:t>
            </a:r>
            <a:endParaRPr lang="en-IN" dirty="0"/>
          </a:p>
          <a:p>
            <a:r>
              <a:rPr lang="en-US" dirty="0"/>
              <a:t>(a) Ascending – from urethra or genital tract.</a:t>
            </a:r>
            <a:endParaRPr lang="en-IN" dirty="0"/>
          </a:p>
          <a:p>
            <a:r>
              <a:rPr lang="en-US" dirty="0"/>
              <a:t>(b) </a:t>
            </a:r>
            <a:r>
              <a:rPr lang="en-US" dirty="0" err="1"/>
              <a:t>Decending</a:t>
            </a:r>
            <a:r>
              <a:rPr lang="en-US" dirty="0"/>
              <a:t> – from suppurative nephritis.</a:t>
            </a:r>
            <a:endParaRPr lang="en-IN" dirty="0"/>
          </a:p>
          <a:p>
            <a:r>
              <a:rPr lang="en-US" dirty="0"/>
              <a:t>Infection is mostly ascending type </a:t>
            </a:r>
            <a:endParaRPr lang="en-IN" dirty="0"/>
          </a:p>
          <a:p>
            <a:pPr lvl="0"/>
            <a:r>
              <a:rPr lang="en-US" dirty="0"/>
              <a:t>Urine is (</a:t>
            </a:r>
            <a:r>
              <a:rPr lang="en-US" dirty="0" err="1"/>
              <a:t>favours</a:t>
            </a:r>
            <a:r>
              <a:rPr lang="en-US" dirty="0"/>
              <a:t> microbial growth ) </a:t>
            </a:r>
            <a:endParaRPr lang="en-IN" dirty="0"/>
          </a:p>
          <a:p>
            <a:r>
              <a:rPr lang="en-US" dirty="0"/>
              <a:t>Urolithiasis (Calculi, neoplasm, stricture of urethra, </a:t>
            </a:r>
            <a:r>
              <a:rPr lang="en-US" dirty="0" err="1"/>
              <a:t>dystokia</a:t>
            </a:r>
            <a:r>
              <a:rPr lang="en-US" dirty="0"/>
              <a:t>),  Prolapse of uterus.</a:t>
            </a:r>
            <a:endParaRPr lang="en-IN" dirty="0"/>
          </a:p>
          <a:p>
            <a:r>
              <a:rPr lang="en-US" dirty="0"/>
              <a:t> </a:t>
            </a:r>
            <a:endParaRPr lang="en-IN" dirty="0"/>
          </a:p>
          <a:p>
            <a:endParaRPr lang="en-US" dirty="0"/>
          </a:p>
        </p:txBody>
      </p:sp>
    </p:spTree>
    <p:extLst>
      <p:ext uri="{BB962C8B-B14F-4D97-AF65-F5344CB8AC3E}">
        <p14:creationId xmlns:p14="http://schemas.microsoft.com/office/powerpoint/2010/main" val="280641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0083-E089-904A-BF0B-F7F106D5A4ED}"/>
              </a:ext>
            </a:extLst>
          </p:cNvPr>
          <p:cNvSpPr>
            <a:spLocks noGrp="1"/>
          </p:cNvSpPr>
          <p:nvPr>
            <p:ph type="title"/>
          </p:nvPr>
        </p:nvSpPr>
        <p:spPr/>
        <p:txBody>
          <a:bodyPr/>
          <a:lstStyle/>
          <a:p>
            <a:r>
              <a:rPr lang="en-US" b="1" dirty="0"/>
              <a:t>Urolithiasis:</a:t>
            </a:r>
            <a:endParaRPr lang="en-US" dirty="0"/>
          </a:p>
        </p:txBody>
      </p:sp>
      <p:sp>
        <p:nvSpPr>
          <p:cNvPr id="3" name="Content Placeholder 2">
            <a:extLst>
              <a:ext uri="{FF2B5EF4-FFF2-40B4-BE49-F238E27FC236}">
                <a16:creationId xmlns:a16="http://schemas.microsoft.com/office/drawing/2014/main" id="{D53AFCFD-C1BA-8E4C-8901-B1A261EA080C}"/>
              </a:ext>
            </a:extLst>
          </p:cNvPr>
          <p:cNvSpPr>
            <a:spLocks noGrp="1"/>
          </p:cNvSpPr>
          <p:nvPr>
            <p:ph idx="1"/>
          </p:nvPr>
        </p:nvSpPr>
        <p:spPr/>
        <p:txBody>
          <a:bodyPr>
            <a:normAutofit fontScale="62500" lnSpcReduction="20000"/>
          </a:bodyPr>
          <a:lstStyle/>
          <a:p>
            <a:r>
              <a:rPr lang="en-US" dirty="0"/>
              <a:t>The presence of calculi in the urinary system is referred to as urolithiasis.</a:t>
            </a:r>
            <a:endParaRPr lang="en-IN" dirty="0"/>
          </a:p>
          <a:p>
            <a:endParaRPr lang="en-IN" dirty="0"/>
          </a:p>
          <a:p>
            <a:pPr lvl="0"/>
            <a:r>
              <a:rPr lang="en-US" dirty="0"/>
              <a:t>Calculi may be present in kidney tubules, pelvis, ureter, bladder or </a:t>
            </a:r>
            <a:r>
              <a:rPr lang="en-US" dirty="0" err="1"/>
              <a:t>urethera</a:t>
            </a:r>
            <a:r>
              <a:rPr lang="en-US" dirty="0"/>
              <a:t>.</a:t>
            </a:r>
            <a:endParaRPr lang="en-IN" dirty="0"/>
          </a:p>
          <a:p>
            <a:pPr lvl="0"/>
            <a:r>
              <a:rPr lang="en-US" dirty="0"/>
              <a:t>It is more common in male and in ruminant more in castrated males ( bullock) at the sigmoid flexure.</a:t>
            </a:r>
            <a:endParaRPr lang="en-IN" dirty="0"/>
          </a:p>
          <a:p>
            <a:pPr marL="0" indent="0">
              <a:buNone/>
            </a:pPr>
            <a:r>
              <a:rPr lang="en-US" dirty="0"/>
              <a:t> </a:t>
            </a:r>
            <a:endParaRPr lang="en-IN" dirty="0"/>
          </a:p>
          <a:p>
            <a:r>
              <a:rPr lang="en-US" b="1" dirty="0"/>
              <a:t>In canine it is more common in UB.</a:t>
            </a:r>
            <a:endParaRPr lang="en-IN" dirty="0"/>
          </a:p>
          <a:p>
            <a:pPr marL="0" indent="0">
              <a:buNone/>
            </a:pPr>
            <a:r>
              <a:rPr lang="en-US" dirty="0"/>
              <a:t> </a:t>
            </a:r>
            <a:endParaRPr lang="en-IN" dirty="0"/>
          </a:p>
          <a:p>
            <a:pPr marL="0" indent="0">
              <a:buNone/>
            </a:pPr>
            <a:endParaRPr lang="en-IN" dirty="0"/>
          </a:p>
          <a:p>
            <a:r>
              <a:rPr lang="en-US" b="1" dirty="0"/>
              <a:t>Clinical Findings: </a:t>
            </a:r>
            <a:r>
              <a:rPr lang="en-US" dirty="0"/>
              <a:t>Severe pain, Stiff gait, grunting at urination, hydronephrosis and Uremia</a:t>
            </a:r>
            <a:endParaRPr lang="en-IN" dirty="0"/>
          </a:p>
          <a:p>
            <a:r>
              <a:rPr lang="en-US" b="1" dirty="0"/>
              <a:t>Treatment: </a:t>
            </a:r>
            <a:r>
              <a:rPr lang="en-US" dirty="0"/>
              <a:t>Correction of obstruction by  urethrotomy, cystotomy or </a:t>
            </a:r>
            <a:r>
              <a:rPr lang="en-US" dirty="0" err="1"/>
              <a:t>ureterotomy</a:t>
            </a:r>
            <a:r>
              <a:rPr lang="en-US" dirty="0"/>
              <a:t> </a:t>
            </a:r>
            <a:endParaRPr lang="en-IN" dirty="0"/>
          </a:p>
          <a:p>
            <a:r>
              <a:rPr lang="en-US" dirty="0"/>
              <a:t>Ruminants: feeding of NaCl, ammonium chloride (10g/sheep).</a:t>
            </a:r>
            <a:endParaRPr lang="en-IN" dirty="0"/>
          </a:p>
          <a:p>
            <a:r>
              <a:rPr lang="en-US" dirty="0"/>
              <a:t>Dog: Change of Urinary pH</a:t>
            </a:r>
            <a:endParaRPr lang="en-IN" dirty="0"/>
          </a:p>
          <a:p>
            <a:r>
              <a:rPr lang="en-US" dirty="0"/>
              <a:t> </a:t>
            </a:r>
            <a:endParaRPr lang="en-IN" dirty="0"/>
          </a:p>
          <a:p>
            <a:endParaRPr lang="en-US" dirty="0"/>
          </a:p>
        </p:txBody>
      </p:sp>
    </p:spTree>
    <p:extLst>
      <p:ext uri="{BB962C8B-B14F-4D97-AF65-F5344CB8AC3E}">
        <p14:creationId xmlns:p14="http://schemas.microsoft.com/office/powerpoint/2010/main" val="112739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4DAA4C-03C3-0945-9717-3CB21CABA95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Etiology</a:t>
            </a:r>
          </a:p>
        </p:txBody>
      </p:sp>
      <p:sp>
        <p:nvSpPr>
          <p:cNvPr id="5" name="Content Placeholder 4">
            <a:extLst>
              <a:ext uri="{FF2B5EF4-FFF2-40B4-BE49-F238E27FC236}">
                <a16:creationId xmlns:a16="http://schemas.microsoft.com/office/drawing/2014/main" id="{3796BBD9-C6AB-DB4D-AA4B-C29E5283D9D0}"/>
              </a:ext>
            </a:extLst>
          </p:cNvPr>
          <p:cNvSpPr>
            <a:spLocks noGrp="1"/>
          </p:cNvSpPr>
          <p:nvPr>
            <p:ph sz="half" idx="1"/>
          </p:nvPr>
        </p:nvSpPr>
        <p:spPr>
          <a:xfrm>
            <a:off x="4818063" y="684213"/>
            <a:ext cx="3900488" cy="5486400"/>
          </a:xfrm>
        </p:spPr>
        <p:txBody>
          <a:bodyPr wrap="square" anchor="t">
            <a:normAutofit/>
          </a:bodyPr>
          <a:lstStyle/>
          <a:p>
            <a:pPr lvl="0"/>
            <a:r>
              <a:rPr lang="en-US" sz="1300" b="1"/>
              <a:t>Shock</a:t>
            </a:r>
            <a:endParaRPr lang="en-IN" sz="1300" b="1"/>
          </a:p>
          <a:p>
            <a:pPr lvl="0"/>
            <a:r>
              <a:rPr lang="en-US" sz="1300" b="1"/>
              <a:t>Malignant hypertension</a:t>
            </a:r>
            <a:endParaRPr lang="en-IN" sz="1300" b="1"/>
          </a:p>
          <a:p>
            <a:pPr lvl="0"/>
            <a:r>
              <a:rPr lang="en-US" sz="1300" b="1"/>
              <a:t>Heart failure, thromboembolism </a:t>
            </a:r>
            <a:endParaRPr lang="en-IN" sz="1300" b="1"/>
          </a:p>
          <a:p>
            <a:pPr lvl="0"/>
            <a:r>
              <a:rPr lang="en-US" sz="1300" b="1"/>
              <a:t>Heatstroke</a:t>
            </a:r>
            <a:endParaRPr lang="en-IN" sz="1300" b="1"/>
          </a:p>
          <a:p>
            <a:pPr lvl="0"/>
            <a:r>
              <a:rPr lang="en-US" sz="1300" b="1"/>
              <a:t>Excessive vasoconstriction (e.g., administration of nonsteroidal anti-inflammatory drug [NSAID])</a:t>
            </a:r>
            <a:endParaRPr lang="en-IN" sz="1300" b="1"/>
          </a:p>
          <a:p>
            <a:pPr lvl="0"/>
            <a:r>
              <a:rPr lang="en-US" sz="1300" b="1"/>
              <a:t>Excessive vasodilation (e.g., administration of angiotensin-converting enzyme [ACE] inhibitor or antihypertensive drug)</a:t>
            </a:r>
            <a:endParaRPr lang="en-IN" sz="1300" b="1"/>
          </a:p>
          <a:p>
            <a:pPr lvl="0"/>
            <a:r>
              <a:rPr lang="en-US" sz="1300" b="1"/>
              <a:t>Prolonged </a:t>
            </a:r>
            <a:r>
              <a:rPr lang="en-US" sz="1300" b="1" err="1"/>
              <a:t>anaesthesia</a:t>
            </a:r>
            <a:r>
              <a:rPr lang="en-US" sz="1300" b="1"/>
              <a:t> </a:t>
            </a:r>
            <a:endParaRPr lang="en-IN" sz="1300" b="1"/>
          </a:p>
          <a:p>
            <a:pPr lvl="0"/>
            <a:r>
              <a:rPr lang="en-US" sz="1300" b="1"/>
              <a:t>Administration of antimicrobials </a:t>
            </a:r>
            <a:endParaRPr lang="en-IN" sz="1300" b="1"/>
          </a:p>
          <a:p>
            <a:pPr lvl="0"/>
            <a:r>
              <a:rPr lang="en-US" sz="1300" b="1"/>
              <a:t>Aminoglycoside </a:t>
            </a:r>
            <a:endParaRPr lang="en-IN" sz="1300" b="1"/>
          </a:p>
          <a:p>
            <a:pPr lvl="0"/>
            <a:r>
              <a:rPr lang="en-US" sz="1300" b="1"/>
              <a:t>Sulfonamide </a:t>
            </a:r>
            <a:endParaRPr lang="en-IN" sz="1300" b="1"/>
          </a:p>
          <a:p>
            <a:pPr lvl="0"/>
            <a:r>
              <a:rPr lang="en-US" sz="1300" b="1"/>
              <a:t>Cephalosporin</a:t>
            </a:r>
            <a:endParaRPr lang="en-IN" sz="1300" b="1"/>
          </a:p>
          <a:p>
            <a:pPr lvl="0"/>
            <a:r>
              <a:rPr lang="en-US" sz="1300" b="1"/>
              <a:t>Amphotericin B</a:t>
            </a:r>
            <a:endParaRPr lang="en-IN" sz="1300" b="1"/>
          </a:p>
          <a:p>
            <a:pPr lvl="0"/>
            <a:r>
              <a:rPr lang="en-US" sz="1300" b="1"/>
              <a:t>Chemotherapeutic agent (e.g., cisplatin and doxorubicin)</a:t>
            </a:r>
            <a:endParaRPr lang="en-IN" sz="1300" b="1"/>
          </a:p>
          <a:p>
            <a:pPr lvl="0"/>
            <a:r>
              <a:rPr lang="en-US" sz="1300" b="1" err="1"/>
              <a:t>Thiacetarsamide</a:t>
            </a:r>
            <a:r>
              <a:rPr lang="en-US" sz="1300" b="1"/>
              <a:t> </a:t>
            </a:r>
            <a:endParaRPr lang="en-IN" sz="1300" b="1"/>
          </a:p>
          <a:p>
            <a:pPr lvl="0"/>
            <a:r>
              <a:rPr lang="en-US" sz="1300" b="1"/>
              <a:t>NSAIDs</a:t>
            </a:r>
            <a:endParaRPr lang="en-IN" sz="1300" b="1"/>
          </a:p>
          <a:p>
            <a:endParaRPr lang="en-US" sz="1300"/>
          </a:p>
        </p:txBody>
      </p:sp>
      <p:sp>
        <p:nvSpPr>
          <p:cNvPr id="6" name="Content Placeholder 5">
            <a:extLst>
              <a:ext uri="{FF2B5EF4-FFF2-40B4-BE49-F238E27FC236}">
                <a16:creationId xmlns:a16="http://schemas.microsoft.com/office/drawing/2014/main" id="{33A4BB44-F60E-3945-A13F-EB2E3DBC3031}"/>
              </a:ext>
            </a:extLst>
          </p:cNvPr>
          <p:cNvSpPr>
            <a:spLocks noGrp="1"/>
          </p:cNvSpPr>
          <p:nvPr>
            <p:ph sz="half" idx="2"/>
          </p:nvPr>
        </p:nvSpPr>
        <p:spPr>
          <a:xfrm>
            <a:off x="8801100" y="684213"/>
            <a:ext cx="2716213" cy="5486400"/>
          </a:xfrm>
        </p:spPr>
        <p:txBody>
          <a:bodyPr wrap="square" anchor="t">
            <a:normAutofit/>
          </a:bodyPr>
          <a:lstStyle/>
          <a:p>
            <a:pPr lvl="0"/>
            <a:r>
              <a:rPr lang="en-US" sz="1100" b="1"/>
              <a:t>Radiographic contrast agents</a:t>
            </a:r>
            <a:endParaRPr lang="en-IN" sz="1100" b="1"/>
          </a:p>
          <a:p>
            <a:pPr lvl="0"/>
            <a:r>
              <a:rPr lang="en-US" sz="1100" b="1"/>
              <a:t>Ethylene glycol</a:t>
            </a:r>
            <a:endParaRPr lang="en-IN" sz="1100" b="1"/>
          </a:p>
          <a:p>
            <a:pPr lvl="0"/>
            <a:r>
              <a:rPr lang="en-US" sz="1100" b="1"/>
              <a:t>Heavy metals (e.g., lead, mercury, arsenic, and thallium)</a:t>
            </a:r>
            <a:endParaRPr lang="en-IN" sz="1100" b="1"/>
          </a:p>
          <a:p>
            <a:pPr lvl="0"/>
            <a:r>
              <a:rPr lang="en-US" sz="1100" b="1"/>
              <a:t>Insect or snake venom</a:t>
            </a:r>
            <a:endParaRPr lang="en-IN" sz="1100" b="1"/>
          </a:p>
          <a:p>
            <a:pPr lvl="0"/>
            <a:r>
              <a:rPr lang="en-US" sz="1100" b="1"/>
              <a:t>Heme pigment</a:t>
            </a:r>
            <a:endParaRPr lang="en-IN" sz="1100" b="1"/>
          </a:p>
          <a:p>
            <a:pPr lvl="0"/>
            <a:r>
              <a:rPr lang="en-US" sz="1100" b="1"/>
              <a:t>Calcium </a:t>
            </a:r>
            <a:endParaRPr lang="en-IN" sz="1100" b="1"/>
          </a:p>
          <a:p>
            <a:pPr lvl="0"/>
            <a:r>
              <a:rPr lang="en-US" sz="1100" b="1"/>
              <a:t>Leptospirosis </a:t>
            </a:r>
            <a:endParaRPr lang="en-IN" sz="1100" b="1"/>
          </a:p>
          <a:p>
            <a:pPr lvl="0"/>
            <a:r>
              <a:rPr lang="en-US" sz="1100" b="1"/>
              <a:t>Immune-mediated glomerulonephritis and arteritis </a:t>
            </a:r>
            <a:endParaRPr lang="en-IN" sz="1100" b="1"/>
          </a:p>
          <a:p>
            <a:pPr lvl="0"/>
            <a:r>
              <a:rPr lang="en-US" sz="1100" b="1"/>
              <a:t>Septicemia </a:t>
            </a:r>
            <a:endParaRPr lang="en-IN" sz="1100" b="1"/>
          </a:p>
          <a:p>
            <a:pPr lvl="0"/>
            <a:r>
              <a:rPr lang="en-US" sz="1100" b="1"/>
              <a:t>DIC</a:t>
            </a:r>
            <a:endParaRPr lang="en-IN" sz="1100" b="1"/>
          </a:p>
          <a:p>
            <a:pPr lvl="0"/>
            <a:r>
              <a:rPr lang="en-US" sz="1100" b="1"/>
              <a:t>Hepatic failure </a:t>
            </a:r>
            <a:endParaRPr lang="en-IN" sz="1100" b="1"/>
          </a:p>
          <a:p>
            <a:pPr lvl="0"/>
            <a:r>
              <a:rPr lang="en-US" sz="1100" b="1"/>
              <a:t>Heat stroke</a:t>
            </a:r>
            <a:endParaRPr lang="en-IN" sz="1100" b="1"/>
          </a:p>
          <a:p>
            <a:pPr lvl="0"/>
            <a:r>
              <a:rPr lang="en-US" sz="1100" b="1"/>
              <a:t>Transfusion reaction</a:t>
            </a:r>
            <a:endParaRPr lang="en-IN" sz="1100" b="1"/>
          </a:p>
          <a:p>
            <a:pPr lvl="0"/>
            <a:r>
              <a:rPr lang="en-US" sz="1100" b="1"/>
              <a:t>Bacterial endocarditis </a:t>
            </a:r>
            <a:endParaRPr lang="en-IN" sz="1100" b="1"/>
          </a:p>
          <a:p>
            <a:pPr lvl="0"/>
            <a:r>
              <a:rPr lang="en-US" sz="1100" b="1"/>
              <a:t>Pyelonephritis </a:t>
            </a:r>
            <a:endParaRPr lang="en-IN" sz="1100" b="1"/>
          </a:p>
          <a:p>
            <a:pPr lvl="0"/>
            <a:r>
              <a:rPr lang="en-US" sz="1100" b="1"/>
              <a:t>Cortical necrosis</a:t>
            </a:r>
            <a:endParaRPr lang="en-IN" sz="1100" b="1"/>
          </a:p>
          <a:p>
            <a:pPr lvl="0"/>
            <a:r>
              <a:rPr lang="en-US" sz="1100" b="1"/>
              <a:t>Lymphosarcoma </a:t>
            </a:r>
            <a:endParaRPr lang="en-IN" sz="1100" b="1"/>
          </a:p>
          <a:p>
            <a:endParaRPr lang="en-US" sz="1100"/>
          </a:p>
        </p:txBody>
      </p:sp>
    </p:spTree>
    <p:extLst>
      <p:ext uri="{BB962C8B-B14F-4D97-AF65-F5344CB8AC3E}">
        <p14:creationId xmlns:p14="http://schemas.microsoft.com/office/powerpoint/2010/main" val="168652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281E00C-40D2-794A-849B-1EBDCE2685A6}"/>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Clinical signs</a:t>
            </a:r>
          </a:p>
        </p:txBody>
      </p:sp>
      <p:sp>
        <p:nvSpPr>
          <p:cNvPr id="5" name="Content Placeholder 4">
            <a:extLst>
              <a:ext uri="{FF2B5EF4-FFF2-40B4-BE49-F238E27FC236}">
                <a16:creationId xmlns:a16="http://schemas.microsoft.com/office/drawing/2014/main" id="{7F59AECD-4B79-AE4F-A724-3030F8C8C478}"/>
              </a:ext>
            </a:extLst>
          </p:cNvPr>
          <p:cNvSpPr>
            <a:spLocks noGrp="1"/>
          </p:cNvSpPr>
          <p:nvPr>
            <p:ph idx="1"/>
          </p:nvPr>
        </p:nvSpPr>
        <p:spPr>
          <a:xfrm>
            <a:off x="6172200" y="804672"/>
            <a:ext cx="5221224" cy="5230368"/>
          </a:xfrm>
        </p:spPr>
        <p:txBody>
          <a:bodyPr anchor="ctr">
            <a:normAutofit/>
          </a:bodyPr>
          <a:lstStyle/>
          <a:p>
            <a:r>
              <a:rPr lang="en-US" sz="1800">
                <a:solidFill>
                  <a:schemeClr val="tx2"/>
                </a:solidFill>
              </a:rPr>
              <a:t>Sudden onset of anorexia</a:t>
            </a:r>
          </a:p>
          <a:p>
            <a:r>
              <a:rPr lang="en-US" sz="1800">
                <a:solidFill>
                  <a:schemeClr val="tx2"/>
                </a:solidFill>
              </a:rPr>
              <a:t>Listlessness</a:t>
            </a:r>
          </a:p>
          <a:p>
            <a:r>
              <a:rPr lang="en-US" sz="1800">
                <a:solidFill>
                  <a:schemeClr val="tx2"/>
                </a:solidFill>
              </a:rPr>
              <a:t> Vomiting (± blood)</a:t>
            </a:r>
          </a:p>
          <a:p>
            <a:r>
              <a:rPr lang="en-US" sz="1800">
                <a:solidFill>
                  <a:schemeClr val="tx2"/>
                </a:solidFill>
              </a:rPr>
              <a:t> diarrhea (± blood)</a:t>
            </a:r>
          </a:p>
          <a:p>
            <a:r>
              <a:rPr lang="en-US" sz="1800">
                <a:solidFill>
                  <a:schemeClr val="tx2"/>
                </a:solidFill>
              </a:rPr>
              <a:t> Halitosis</a:t>
            </a:r>
          </a:p>
          <a:p>
            <a:r>
              <a:rPr lang="en-US" sz="1800">
                <a:solidFill>
                  <a:schemeClr val="tx2"/>
                </a:solidFill>
              </a:rPr>
              <a:t>Ataxia</a:t>
            </a:r>
          </a:p>
          <a:p>
            <a:r>
              <a:rPr lang="en-US" sz="1800">
                <a:solidFill>
                  <a:schemeClr val="tx2"/>
                </a:solidFill>
              </a:rPr>
              <a:t>Seizures</a:t>
            </a:r>
          </a:p>
          <a:p>
            <a:r>
              <a:rPr lang="en-US" sz="1800">
                <a:solidFill>
                  <a:schemeClr val="tx2"/>
                </a:solidFill>
              </a:rPr>
              <a:t> Oliguria/anuria or polyuria</a:t>
            </a:r>
            <a:endParaRPr lang="en-IN" sz="1800">
              <a:solidFill>
                <a:schemeClr val="tx2"/>
              </a:solidFill>
            </a:endParaRPr>
          </a:p>
          <a:p>
            <a:endParaRPr lang="en-US" sz="1800">
              <a:solidFill>
                <a:schemeClr val="tx2"/>
              </a:solidFill>
            </a:endParaRPr>
          </a:p>
        </p:txBody>
      </p:sp>
    </p:spTree>
    <p:extLst>
      <p:ext uri="{BB962C8B-B14F-4D97-AF65-F5344CB8AC3E}">
        <p14:creationId xmlns:p14="http://schemas.microsoft.com/office/powerpoint/2010/main" val="98393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9811E9-E205-AE4D-9B3B-F169CF6C4AB2}"/>
              </a:ext>
            </a:extLst>
          </p:cNvPr>
          <p:cNvSpPr>
            <a:spLocks noGrp="1"/>
          </p:cNvSpPr>
          <p:nvPr>
            <p:ph type="title"/>
          </p:nvPr>
        </p:nvSpPr>
        <p:spPr>
          <a:xfrm>
            <a:off x="804671" y="640263"/>
            <a:ext cx="3284331" cy="5254510"/>
          </a:xfrm>
        </p:spPr>
        <p:txBody>
          <a:bodyPr>
            <a:normAutofit/>
          </a:bodyPr>
          <a:lstStyle/>
          <a:p>
            <a:r>
              <a:rPr lang="en-US" dirty="0"/>
              <a:t>Diagnosis</a:t>
            </a:r>
          </a:p>
        </p:txBody>
      </p:sp>
      <p:sp>
        <p:nvSpPr>
          <p:cNvPr id="3" name="Content Placeholder 2">
            <a:extLst>
              <a:ext uri="{FF2B5EF4-FFF2-40B4-BE49-F238E27FC236}">
                <a16:creationId xmlns:a16="http://schemas.microsoft.com/office/drawing/2014/main" id="{2C9C1D42-FEAC-C14D-8EEF-58EC0769BF16}"/>
              </a:ext>
            </a:extLst>
          </p:cNvPr>
          <p:cNvSpPr>
            <a:spLocks noGrp="1"/>
          </p:cNvSpPr>
          <p:nvPr>
            <p:ph idx="1"/>
          </p:nvPr>
        </p:nvSpPr>
        <p:spPr>
          <a:xfrm>
            <a:off x="5358384" y="640263"/>
            <a:ext cx="6028944" cy="5254510"/>
          </a:xfrm>
        </p:spPr>
        <p:txBody>
          <a:bodyPr anchor="ctr">
            <a:normAutofit/>
          </a:bodyPr>
          <a:lstStyle/>
          <a:p>
            <a:r>
              <a:rPr lang="en-US" sz="2200">
                <a:solidFill>
                  <a:schemeClr val="bg1"/>
                </a:solidFill>
              </a:rPr>
              <a:t>Clinical signs</a:t>
            </a:r>
          </a:p>
          <a:p>
            <a:r>
              <a:rPr lang="en-US" sz="2200">
                <a:solidFill>
                  <a:schemeClr val="bg1"/>
                </a:solidFill>
              </a:rPr>
              <a:t>Normal or high PCV</a:t>
            </a:r>
          </a:p>
          <a:p>
            <a:r>
              <a:rPr lang="en-US" sz="2200">
                <a:solidFill>
                  <a:schemeClr val="bg1"/>
                </a:solidFill>
              </a:rPr>
              <a:t> Variable leukocytosis</a:t>
            </a:r>
          </a:p>
          <a:p>
            <a:r>
              <a:rPr lang="en-US" sz="2200">
                <a:solidFill>
                  <a:schemeClr val="bg1"/>
                </a:solidFill>
              </a:rPr>
              <a:t> Elevated BUN, creatinine, and phosphate, potassium and glucose</a:t>
            </a:r>
          </a:p>
          <a:p>
            <a:r>
              <a:rPr lang="en-US" sz="2200">
                <a:solidFill>
                  <a:schemeClr val="bg1"/>
                </a:solidFill>
              </a:rPr>
              <a:t>Low bicarbonate and calcium </a:t>
            </a:r>
          </a:p>
          <a:p>
            <a:r>
              <a:rPr lang="en-US" sz="2200">
                <a:solidFill>
                  <a:schemeClr val="bg1"/>
                </a:solidFill>
              </a:rPr>
              <a:t>Inability to concentrate urine.</a:t>
            </a:r>
            <a:endParaRPr lang="en-IN" sz="2200">
              <a:solidFill>
                <a:schemeClr val="bg1"/>
              </a:solidFill>
            </a:endParaRPr>
          </a:p>
          <a:p>
            <a:endParaRPr lang="en-US" sz="2200">
              <a:solidFill>
                <a:schemeClr val="bg1"/>
              </a:solidFill>
            </a:endParaRPr>
          </a:p>
        </p:txBody>
      </p:sp>
    </p:spTree>
    <p:extLst>
      <p:ext uri="{BB962C8B-B14F-4D97-AF65-F5344CB8AC3E}">
        <p14:creationId xmlns:p14="http://schemas.microsoft.com/office/powerpoint/2010/main" val="27355138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49117-26E5-B847-8958-463C8F381DF8}"/>
              </a:ext>
            </a:extLst>
          </p:cNvPr>
          <p:cNvSpPr>
            <a:spLocks noGrp="1"/>
          </p:cNvSpPr>
          <p:nvPr>
            <p:ph type="title"/>
          </p:nvPr>
        </p:nvSpPr>
        <p:spPr>
          <a:xfrm>
            <a:off x="1075767" y="1188637"/>
            <a:ext cx="2988234" cy="4480726"/>
          </a:xfrm>
        </p:spPr>
        <p:txBody>
          <a:bodyPr>
            <a:normAutofit/>
          </a:bodyPr>
          <a:lstStyle/>
          <a:p>
            <a:pPr algn="r"/>
            <a:r>
              <a:rPr lang="en-US" sz="5100"/>
              <a:t>Treatment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2B9B5E-CCBF-E14A-B3DC-A18AB27A83FC}"/>
              </a:ext>
            </a:extLst>
          </p:cNvPr>
          <p:cNvSpPr>
            <a:spLocks noGrp="1"/>
          </p:cNvSpPr>
          <p:nvPr>
            <p:ph idx="1"/>
          </p:nvPr>
        </p:nvSpPr>
        <p:spPr>
          <a:xfrm>
            <a:off x="5255260" y="1648870"/>
            <a:ext cx="4702848" cy="3560260"/>
          </a:xfrm>
        </p:spPr>
        <p:txBody>
          <a:bodyPr anchor="ctr">
            <a:normAutofit/>
          </a:bodyPr>
          <a:lstStyle/>
          <a:p>
            <a:r>
              <a:rPr lang="en-US" sz="2400"/>
              <a:t>Discontinuation of nephrotoxic drugs</a:t>
            </a:r>
          </a:p>
          <a:p>
            <a:r>
              <a:rPr lang="en-US" sz="2400"/>
              <a:t> Treatment of etiology</a:t>
            </a:r>
          </a:p>
          <a:p>
            <a:r>
              <a:rPr lang="en-US" sz="2400"/>
              <a:t> Maintenance hemodynamic stability</a:t>
            </a:r>
          </a:p>
          <a:p>
            <a:r>
              <a:rPr lang="en-US" sz="2400"/>
              <a:t> Peritoneal dialysis and hemodialysis.</a:t>
            </a:r>
            <a:endParaRPr lang="en-IN" sz="2400"/>
          </a:p>
          <a:p>
            <a:endParaRPr lang="en-US" sz="2400"/>
          </a:p>
        </p:txBody>
      </p:sp>
    </p:spTree>
    <p:extLst>
      <p:ext uri="{BB962C8B-B14F-4D97-AF65-F5344CB8AC3E}">
        <p14:creationId xmlns:p14="http://schemas.microsoft.com/office/powerpoint/2010/main" val="339661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4295" y="4522156"/>
            <a:ext cx="5609222" cy="1363215"/>
          </a:xfrm>
        </p:spPr>
        <p:txBody>
          <a:bodyPr vert="horz" lIns="91440" tIns="45720" rIns="91440" bIns="45720" rtlCol="0" anchor="t">
            <a:normAutofit/>
          </a:bodyPr>
          <a:lstStyle/>
          <a:p>
            <a:r>
              <a:rPr lang="en-US" b="1" kern="1200">
                <a:solidFill>
                  <a:schemeClr val="tx1"/>
                </a:solidFill>
                <a:latin typeface="+mj-lt"/>
                <a:ea typeface="+mj-ea"/>
                <a:cs typeface="+mj-cs"/>
              </a:rPr>
              <a:t>Fig  Procedure of Peritoneal Dialysis</a:t>
            </a:r>
          </a:p>
        </p:txBody>
      </p:sp>
      <p:sp>
        <p:nvSpPr>
          <p:cNvPr id="77" name="Freeform: Shape 7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C:\Users\subham\Desktop\Shashi Final Thesisi Photo\research\IMG_20160727_111405766.jpg"/>
          <p:cNvPicPr>
            <a:picLocks noChangeAspect="1" noChangeArrowheads="1"/>
          </p:cNvPicPr>
          <p:nvPr/>
        </p:nvPicPr>
        <p:blipFill rotWithShape="1">
          <a:blip r:embed="rId2" cstate="print"/>
          <a:srcRect t="1270" r="-1" b="22151"/>
          <a:stretch/>
        </p:blipFill>
        <p:spPr bwMode="auto">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p:spPr>
      </p:pic>
      <p:pic>
        <p:nvPicPr>
          <p:cNvPr id="3080" name="Picture 8" descr="C:\Users\subham\Desktop\Shashi Final Thesisi Photo\research\IMG_20160727_111425266.jpg"/>
          <p:cNvPicPr>
            <a:picLocks noChangeAspect="1" noChangeArrowheads="1"/>
          </p:cNvPicPr>
          <p:nvPr/>
        </p:nvPicPr>
        <p:blipFill rotWithShape="1">
          <a:blip r:embed="rId3" cstate="print"/>
          <a:srcRect l="23951" r="19690"/>
          <a:stretch/>
        </p:blipFill>
        <p:spPr bwMode="auto">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p:spPr>
      </p:pic>
      <p:sp>
        <p:nvSpPr>
          <p:cNvPr id="81" name="Oval 8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7" name="Picture 5" descr="C:\Users\subham\Desktop\Shashi Final Thesisi Photo\research\IMG_20160727_110935419.jpg"/>
          <p:cNvPicPr>
            <a:picLocks noChangeAspect="1" noChangeArrowheads="1"/>
          </p:cNvPicPr>
          <p:nvPr/>
        </p:nvPicPr>
        <p:blipFill rotWithShape="1">
          <a:blip r:embed="rId4" cstate="print"/>
          <a:srcRect l="12331" r="20421" b="3"/>
          <a:stretch/>
        </p:blipFill>
        <p:spPr bwMode="auto">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p:spPr>
      </p:pic>
      <p:sp>
        <p:nvSpPr>
          <p:cNvPr id="83" name="Freeform: Shape 82">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6" name="Picture 4" descr="C:\Users\subham\Desktop\Shashi Final Thesisi Photo\research\IMG_20160727_110800139.jpg"/>
          <p:cNvPicPr>
            <a:picLocks noChangeAspect="1" noChangeArrowheads="1"/>
          </p:cNvPicPr>
          <p:nvPr/>
        </p:nvPicPr>
        <p:blipFill rotWithShape="1">
          <a:blip r:embed="rId5" cstate="print"/>
          <a:srcRect l="16465" r="10725"/>
          <a:stretch/>
        </p:blipFill>
        <p:spPr bwMode="auto">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p:spPr>
      </p:pic>
    </p:spTree>
    <p:extLst>
      <p:ext uri="{BB962C8B-B14F-4D97-AF65-F5344CB8AC3E}">
        <p14:creationId xmlns:p14="http://schemas.microsoft.com/office/powerpoint/2010/main" val="29437974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subham\Desktop\Shashi Final Thesisi Photo\research\IMG_20160727_112428085.jpg"/>
          <p:cNvPicPr>
            <a:picLocks noChangeAspect="1" noChangeArrowheads="1"/>
          </p:cNvPicPr>
          <p:nvPr/>
        </p:nvPicPr>
        <p:blipFill rotWithShape="1">
          <a:blip r:embed="rId2" cstate="print"/>
          <a:srcRect l="11041" r="486"/>
          <a:stretch/>
        </p:blipFill>
        <p:spPr bwMode="auto">
          <a:xfrm>
            <a:off x="643467" y="643467"/>
            <a:ext cx="5372099" cy="5571066"/>
          </a:xfrm>
          <a:prstGeom prst="rect">
            <a:avLst/>
          </a:prstGeom>
          <a:noFill/>
        </p:spPr>
      </p:pic>
      <p:pic>
        <p:nvPicPr>
          <p:cNvPr id="4098" name="Picture 2" descr="C:\Users\subham\Desktop\Shashi Final Thesisi Photo\research\IMG_20160727_111850958.jpg"/>
          <p:cNvPicPr>
            <a:picLocks noChangeAspect="1" noChangeArrowheads="1"/>
          </p:cNvPicPr>
          <p:nvPr/>
        </p:nvPicPr>
        <p:blipFill rotWithShape="1">
          <a:blip r:embed="rId3" cstate="print"/>
          <a:srcRect l="6270" r="7908"/>
          <a:stretch/>
        </p:blipFill>
        <p:spPr bwMode="auto">
          <a:xfrm>
            <a:off x="6176432" y="643467"/>
            <a:ext cx="5372100" cy="5571066"/>
          </a:xfrm>
          <a:prstGeom prst="rect">
            <a:avLst/>
          </a:prstGeom>
          <a:noFill/>
        </p:spPr>
      </p:pic>
    </p:spTree>
    <p:extLst>
      <p:ext uri="{BB962C8B-B14F-4D97-AF65-F5344CB8AC3E}">
        <p14:creationId xmlns:p14="http://schemas.microsoft.com/office/powerpoint/2010/main" val="11583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2285-0FB0-D44B-9015-7846A94C1889}"/>
              </a:ext>
            </a:extLst>
          </p:cNvPr>
          <p:cNvSpPr>
            <a:spLocks noGrp="1"/>
          </p:cNvSpPr>
          <p:nvPr>
            <p:ph type="title"/>
          </p:nvPr>
        </p:nvSpPr>
        <p:spPr>
          <a:xfrm>
            <a:off x="519545" y="621792"/>
            <a:ext cx="5181503" cy="5504688"/>
          </a:xfrm>
        </p:spPr>
        <p:txBody>
          <a:bodyPr>
            <a:normAutofit/>
          </a:bodyPr>
          <a:lstStyle/>
          <a:p>
            <a:r>
              <a:rPr lang="en-US" sz="4800"/>
              <a:t>Chronic Renal failure</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6446D9C-9141-4ABC-9B5B-AFCE7B027356}"/>
              </a:ext>
            </a:extLst>
          </p:cNvPr>
          <p:cNvGraphicFramePr>
            <a:graphicFrameLocks noGrp="1"/>
          </p:cNvGraphicFramePr>
          <p:nvPr>
            <p:ph idx="1"/>
            <p:extLst>
              <p:ext uri="{D42A27DB-BD31-4B8C-83A1-F6EECF244321}">
                <p14:modId xmlns:p14="http://schemas.microsoft.com/office/powerpoint/2010/main" val="1849484155"/>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56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1246</Words>
  <Application>Microsoft Macintosh PowerPoint</Application>
  <PresentationFormat>Widescreen</PresentationFormat>
  <Paragraphs>186</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Diseases of Urinary System  Part-2</vt:lpstr>
      <vt:lpstr>Acute Renal Failure (ARF)</vt:lpstr>
      <vt:lpstr>Etiology</vt:lpstr>
      <vt:lpstr>Clinical signs</vt:lpstr>
      <vt:lpstr>Diagnosis</vt:lpstr>
      <vt:lpstr>Treatment</vt:lpstr>
      <vt:lpstr>Fig  Procedure of Peritoneal Dialysis</vt:lpstr>
      <vt:lpstr>PowerPoint Presentation</vt:lpstr>
      <vt:lpstr>Chronic Renal failure</vt:lpstr>
      <vt:lpstr>Etiology</vt:lpstr>
      <vt:lpstr>Clinical signs</vt:lpstr>
      <vt:lpstr>Diagnosis</vt:lpstr>
      <vt:lpstr>PowerPoint Presentation</vt:lpstr>
      <vt:lpstr>Treatment</vt:lpstr>
      <vt:lpstr>Nephrosis: </vt:lpstr>
      <vt:lpstr>Nephrosis-Ischemia</vt:lpstr>
      <vt:lpstr>Classification</vt:lpstr>
      <vt:lpstr>PowerPoint Presentation</vt:lpstr>
      <vt:lpstr>PowerPoint Presentation</vt:lpstr>
      <vt:lpstr>Interstitial nephritis:</vt:lpstr>
      <vt:lpstr>Pyelonephritis :</vt:lpstr>
      <vt:lpstr>Embolic nephritis</vt:lpstr>
      <vt:lpstr>Ureteritis and Urethritis</vt:lpstr>
      <vt:lpstr>PowerPoint Presentation</vt:lpstr>
      <vt:lpstr>Urolithiasis: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Urinary System  Part-2</dc:title>
  <dc:creator>dr pallav shekhar</dc:creator>
  <cp:lastModifiedBy>dr pallav shekhar</cp:lastModifiedBy>
  <cp:revision>1</cp:revision>
  <dcterms:created xsi:type="dcterms:W3CDTF">2020-09-15T05:27:10Z</dcterms:created>
  <dcterms:modified xsi:type="dcterms:W3CDTF">2020-09-15T06:36:32Z</dcterms:modified>
</cp:coreProperties>
</file>