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1/13/2021</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1/13/2021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1/13/2021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1/13/2021</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590800"/>
            <a:ext cx="7851648" cy="1295400"/>
          </a:xfrm>
        </p:spPr>
        <p:txBody>
          <a:bodyPr>
            <a:noAutofit/>
          </a:bodyPr>
          <a:lstStyle/>
          <a:p>
            <a:pPr algn="ctr"/>
            <a:r>
              <a:rPr lang="en-IN" sz="9600" dirty="0" smtClean="0"/>
              <a:t>Production</a:t>
            </a:r>
            <a:endParaRPr lang="en-IN" sz="9600" dirty="0"/>
          </a:p>
        </p:txBody>
      </p:sp>
    </p:spTree>
    <p:extLst>
      <p:ext uri="{BB962C8B-B14F-4D97-AF65-F5344CB8AC3E}">
        <p14:creationId xmlns:p14="http://schemas.microsoft.com/office/powerpoint/2010/main" val="2569127425"/>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just"/>
            <a:r>
              <a:rPr lang="en-IN" dirty="0"/>
              <a:t>Production is defined as the transformation of one or more inputs into one or more outputs.</a:t>
            </a:r>
          </a:p>
          <a:p>
            <a:pPr algn="just"/>
            <a:endParaRPr lang="en-IN" dirty="0"/>
          </a:p>
          <a:p>
            <a:pPr algn="just"/>
            <a:r>
              <a:rPr lang="en-IN" dirty="0"/>
              <a:t>The functional relationship between the inputs used and the outputs obtained is known as production function.</a:t>
            </a:r>
          </a:p>
        </p:txBody>
      </p:sp>
    </p:spTree>
    <p:extLst>
      <p:ext uri="{BB962C8B-B14F-4D97-AF65-F5344CB8AC3E}">
        <p14:creationId xmlns:p14="http://schemas.microsoft.com/office/powerpoint/2010/main" val="3350713442"/>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Production Function</a:t>
            </a:r>
            <a:endParaRPr lang="en-IN" dirty="0"/>
          </a:p>
        </p:txBody>
      </p:sp>
      <p:sp>
        <p:nvSpPr>
          <p:cNvPr id="3" name="Content Placeholder 2"/>
          <p:cNvSpPr>
            <a:spLocks noGrp="1"/>
          </p:cNvSpPr>
          <p:nvPr>
            <p:ph idx="1"/>
          </p:nvPr>
        </p:nvSpPr>
        <p:spPr/>
        <p:txBody>
          <a:bodyPr/>
          <a:lstStyle/>
          <a:p>
            <a:pPr algn="just"/>
            <a:r>
              <a:rPr lang="en-IN" dirty="0" smtClean="0"/>
              <a:t>A systematic and mathematical way of measuring the relationship among different quantities of inputs or input services used in production of a commodity and </a:t>
            </a:r>
            <a:r>
              <a:rPr lang="en-IN" dirty="0" err="1" smtClean="0"/>
              <a:t>crossponding</a:t>
            </a:r>
            <a:r>
              <a:rPr lang="en-IN" dirty="0" smtClean="0"/>
              <a:t> </a:t>
            </a:r>
            <a:r>
              <a:rPr lang="en-IN" dirty="0" smtClean="0"/>
              <a:t>quantities of output is called production function.</a:t>
            </a:r>
            <a:endParaRPr lang="en-IN" dirty="0"/>
          </a:p>
        </p:txBody>
      </p:sp>
    </p:spTree>
    <p:extLst>
      <p:ext uri="{BB962C8B-B14F-4D97-AF65-F5344CB8AC3E}">
        <p14:creationId xmlns:p14="http://schemas.microsoft.com/office/powerpoint/2010/main" val="109871763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dirty="0" smtClean="0"/>
              <a:t>Some terms used in production</a:t>
            </a:r>
            <a:endParaRPr lang="en-IN" dirty="0"/>
          </a:p>
        </p:txBody>
      </p:sp>
      <p:sp>
        <p:nvSpPr>
          <p:cNvPr id="3" name="Content Placeholder 2"/>
          <p:cNvSpPr>
            <a:spLocks noGrp="1"/>
          </p:cNvSpPr>
          <p:nvPr>
            <p:ph idx="1"/>
          </p:nvPr>
        </p:nvSpPr>
        <p:spPr/>
        <p:txBody>
          <a:bodyPr>
            <a:normAutofit/>
          </a:bodyPr>
          <a:lstStyle/>
          <a:p>
            <a:pPr algn="just"/>
            <a:r>
              <a:rPr lang="en-IN" dirty="0" smtClean="0"/>
              <a:t>Farm: It is a piece of land where crops &amp; livestock enterprises are taken up under a single management and has specific boundaries.</a:t>
            </a:r>
          </a:p>
          <a:p>
            <a:pPr algn="just"/>
            <a:r>
              <a:rPr lang="en-IN" dirty="0" smtClean="0"/>
              <a:t>Marginal Farmer: Farmer owning less than 2.5 acres of dry land and 1.25 acres of wet land is called marginal farmer.</a:t>
            </a:r>
          </a:p>
          <a:p>
            <a:pPr algn="just"/>
            <a:r>
              <a:rPr lang="en-IN" dirty="0" smtClean="0"/>
              <a:t>Small farmer: Farmer owning land holding ranging from 2.5 acres to 5.00 acres of dry land and above 1.25 acres and below 2.5 acres of wet land is called small farmer.</a:t>
            </a:r>
            <a:endParaRPr lang="en-IN" dirty="0"/>
          </a:p>
        </p:txBody>
      </p:sp>
    </p:spTree>
    <p:extLst>
      <p:ext uri="{BB962C8B-B14F-4D97-AF65-F5344CB8AC3E}">
        <p14:creationId xmlns:p14="http://schemas.microsoft.com/office/powerpoint/2010/main" val="712445529"/>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Scope of Economics</a:t>
            </a:r>
          </a:p>
        </p:txBody>
      </p:sp>
      <p:sp>
        <p:nvSpPr>
          <p:cNvPr id="3" name="Content Placeholder 2"/>
          <p:cNvSpPr>
            <a:spLocks noGrp="1"/>
          </p:cNvSpPr>
          <p:nvPr>
            <p:ph idx="1"/>
          </p:nvPr>
        </p:nvSpPr>
        <p:spPr/>
        <p:txBody>
          <a:bodyPr>
            <a:normAutofit fontScale="92500"/>
          </a:bodyPr>
          <a:lstStyle/>
          <a:p>
            <a:pPr algn="just"/>
            <a:r>
              <a:rPr lang="en-IN" dirty="0"/>
              <a:t>The scope of economics is wide and varied. In the early period it was called political economy and macroeconomic concepts such as aggregate production, income savings and employment received more attention from the classical economists. Economics and economists have come a long way since then. </a:t>
            </a:r>
            <a:endParaRPr lang="en-IN" dirty="0" smtClean="0"/>
          </a:p>
          <a:p>
            <a:pPr algn="just"/>
            <a:r>
              <a:rPr lang="en-IN" dirty="0" smtClean="0"/>
              <a:t>We </a:t>
            </a:r>
            <a:r>
              <a:rPr lang="en-IN" dirty="0"/>
              <a:t>find application of principles of economics in business, environment, natural resource management, human resource management, marketing, etc., Thus the scope of economics has become enlarged encompassing many areas of study.</a:t>
            </a:r>
          </a:p>
        </p:txBody>
      </p:sp>
    </p:spTree>
    <p:extLst>
      <p:ext uri="{BB962C8B-B14F-4D97-AF65-F5344CB8AC3E}">
        <p14:creationId xmlns:p14="http://schemas.microsoft.com/office/powerpoint/2010/main" val="240576588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a:t>Significance of Economics</a:t>
            </a:r>
          </a:p>
        </p:txBody>
      </p:sp>
      <p:sp>
        <p:nvSpPr>
          <p:cNvPr id="3" name="Content Placeholder 2"/>
          <p:cNvSpPr>
            <a:spLocks noGrp="1"/>
          </p:cNvSpPr>
          <p:nvPr>
            <p:ph idx="1"/>
          </p:nvPr>
        </p:nvSpPr>
        <p:spPr/>
        <p:txBody>
          <a:bodyPr>
            <a:normAutofit/>
          </a:bodyPr>
          <a:lstStyle/>
          <a:p>
            <a:pPr algn="just"/>
            <a:r>
              <a:rPr lang="en-IN" dirty="0"/>
              <a:t>Economics has great significance to individuals, to the economy, production and supply of goods and services. </a:t>
            </a:r>
            <a:endParaRPr lang="en-IN" dirty="0" smtClean="0"/>
          </a:p>
          <a:p>
            <a:pPr algn="just"/>
            <a:r>
              <a:rPr lang="en-IN" dirty="0" smtClean="0"/>
              <a:t>Income</a:t>
            </a:r>
            <a:r>
              <a:rPr lang="en-IN" dirty="0"/>
              <a:t>, savings, wages, employment, money, banking and inflation are some of the issues that affect people in one way or the other. </a:t>
            </a:r>
            <a:endParaRPr lang="en-IN" dirty="0" smtClean="0"/>
          </a:p>
          <a:p>
            <a:pPr algn="just"/>
            <a:r>
              <a:rPr lang="en-IN" dirty="0" smtClean="0"/>
              <a:t>We </a:t>
            </a:r>
            <a:r>
              <a:rPr lang="en-IN" dirty="0"/>
              <a:t>have unlimited wants but the resources available to satisfy the wants are not only limited but also have alternative uses. So, it becomes a question of choosing wants so as to maximize our satisfaction. </a:t>
            </a:r>
            <a:endParaRPr lang="en-IN" dirty="0" smtClean="0"/>
          </a:p>
        </p:txBody>
      </p:sp>
    </p:spTree>
    <p:extLst>
      <p:ext uri="{BB962C8B-B14F-4D97-AF65-F5344CB8AC3E}">
        <p14:creationId xmlns:p14="http://schemas.microsoft.com/office/powerpoint/2010/main" val="338532343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N" dirty="0" smtClean="0"/>
              <a:t>Cont..</a:t>
            </a:r>
            <a:endParaRPr lang="en-IN" dirty="0"/>
          </a:p>
        </p:txBody>
      </p:sp>
      <p:sp>
        <p:nvSpPr>
          <p:cNvPr id="3" name="Content Placeholder 2"/>
          <p:cNvSpPr>
            <a:spLocks noGrp="1"/>
          </p:cNvSpPr>
          <p:nvPr>
            <p:ph idx="1"/>
          </p:nvPr>
        </p:nvSpPr>
        <p:spPr/>
        <p:txBody>
          <a:bodyPr/>
          <a:lstStyle/>
          <a:p>
            <a:pPr algn="just"/>
            <a:r>
              <a:rPr lang="en-IN" dirty="0"/>
              <a:t>With globalization, free international trade is emerging. What happens in trade somewhere may have implications elsewhere, across the world. </a:t>
            </a:r>
            <a:endParaRPr lang="en-IN" dirty="0" smtClean="0"/>
          </a:p>
          <a:p>
            <a:pPr algn="just"/>
            <a:r>
              <a:rPr lang="en-IN" dirty="0" smtClean="0"/>
              <a:t>Poverty </a:t>
            </a:r>
            <a:r>
              <a:rPr lang="en-IN" dirty="0"/>
              <a:t>reduction and better standards of living are considered priority objectives of development. All these aspects are dealt by economics. </a:t>
            </a:r>
            <a:endParaRPr lang="en-IN" dirty="0" smtClean="0"/>
          </a:p>
          <a:p>
            <a:pPr algn="just"/>
            <a:r>
              <a:rPr lang="en-IN" dirty="0" smtClean="0"/>
              <a:t>An </a:t>
            </a:r>
            <a:r>
              <a:rPr lang="en-IN" dirty="0"/>
              <a:t>understanding of basic economics would be of great use to every one of us to manage our income, savings, investment, banking, trade and consumption.</a:t>
            </a:r>
          </a:p>
          <a:p>
            <a:pPr algn="just"/>
            <a:endParaRPr lang="en-IN" dirty="0"/>
          </a:p>
        </p:txBody>
      </p:sp>
    </p:spTree>
    <p:extLst>
      <p:ext uri="{BB962C8B-B14F-4D97-AF65-F5344CB8AC3E}">
        <p14:creationId xmlns:p14="http://schemas.microsoft.com/office/powerpoint/2010/main" val="700798081"/>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9100" y="1524000"/>
            <a:ext cx="8229600" cy="3962400"/>
          </a:xfrm>
          <a:ln w="76200">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a:lstStyle/>
          <a:p>
            <a:pPr marL="0" indent="0">
              <a:buNone/>
            </a:pPr>
            <a:endParaRPr lang="en-IN" dirty="0">
              <a:solidFill>
                <a:srgbClr val="FFFF00"/>
              </a:solidFill>
            </a:endParaRPr>
          </a:p>
        </p:txBody>
      </p:sp>
      <p:sp>
        <p:nvSpPr>
          <p:cNvPr id="4" name="Rectangle 3"/>
          <p:cNvSpPr/>
          <p:nvPr/>
        </p:nvSpPr>
        <p:spPr>
          <a:xfrm>
            <a:off x="1890251" y="2209800"/>
            <a:ext cx="5257800" cy="2554545"/>
          </a:xfrm>
          <a:prstGeom prst="rect">
            <a:avLst/>
          </a:prstGeom>
          <a:blipFill>
            <a:blip r:embed="rId2"/>
            <a:tile tx="0" ty="0" sx="100000" sy="100000" flip="none" algn="tl"/>
          </a:blipFill>
          <a:ln w="76200">
            <a:solidFill>
              <a:srgbClr val="FF0000"/>
            </a:solidFill>
          </a:ln>
        </p:spPr>
        <p:txBody>
          <a:bodyPr wrap="square" lIns="91440" tIns="45720" rIns="91440" bIns="45720">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a:r>
              <a:rPr lang="en-IN" sz="8000" b="1" cap="all" spc="0" dirty="0" smtClean="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rPr>
              <a:t>Thank you</a:t>
            </a:r>
            <a:endParaRPr lang="en-IN" sz="8000" b="1" cap="all" spc="0"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endParaRPr>
          </a:p>
        </p:txBody>
      </p:sp>
    </p:spTree>
    <p:extLst>
      <p:ext uri="{BB962C8B-B14F-4D97-AF65-F5344CB8AC3E}">
        <p14:creationId xmlns:p14="http://schemas.microsoft.com/office/powerpoint/2010/main" val="325974639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TotalTime>
  <Words>413</Words>
  <Application>Microsoft Office PowerPoint</Application>
  <PresentationFormat>On-screen Show (4:3)</PresentationFormat>
  <Paragraphs>22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Flow</vt:lpstr>
      <vt:lpstr>Production</vt:lpstr>
      <vt:lpstr>PowerPoint Presentation</vt:lpstr>
      <vt:lpstr>Production Function</vt:lpstr>
      <vt:lpstr>Some terms used in production</vt:lpstr>
      <vt:lpstr>Scope of Economics</vt:lpstr>
      <vt:lpstr>Significance of Economics</vt:lpstr>
      <vt:lpstr>Cont..</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Production</dc:title>
  <dc:creator>Admin</dc:creator>
  <cp:lastModifiedBy>Admin</cp:lastModifiedBy>
  <cp:revision>11</cp:revision>
  <dcterms:created xsi:type="dcterms:W3CDTF">2006-08-16T00:00:00Z</dcterms:created>
  <dcterms:modified xsi:type="dcterms:W3CDTF">2021-01-13T03:32:13Z</dcterms:modified>
</cp:coreProperties>
</file>