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2" r:id="rId3"/>
    <p:sldId id="274" r:id="rId4"/>
    <p:sldId id="273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6" r:id="rId14"/>
    <p:sldId id="283" r:id="rId15"/>
    <p:sldId id="284" r:id="rId16"/>
    <p:sldId id="285" r:id="rId17"/>
    <p:sldId id="26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800000"/>
    <a:srgbClr val="006600"/>
    <a:srgbClr val="0000CC"/>
    <a:srgbClr val="800080"/>
    <a:srgbClr val="FF0066"/>
    <a:srgbClr val="FF3399"/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11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2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6-02T19:00:09.3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20197 4269 0,'-36'0'312,"19"0"-140,-1 0-47,-17 0 16,17 0-48,0 0 17,1 0 15,-19 0 0,36 35-125,-17-35 140,17 18-62,-18-18 79,18 17-48,-17-17 0,17 18 407,0 17-453,0-17-17,0-1-30,0 1 0,0 17-1,0-17 17,0 0 30,0 17-31,0-18 47,0 1 47,0 0 125,0 17-156,0-17 31,0-1-78,0 19 0,17-36 1422,1 0-1422,17 0 15,-17 0 16,-1 0-15,1 0 30,17 0-30,-17 0-1,0 0-15,17 0 47,-17 0-16,-1 0 0,1 0 16,17 0-47,-17 0 0,-1 0 47,19 0-48,-19 0 1,1 0 31,-18 17-46,18-17 30,17 0 938,-18 0-937,1 0-16,17 0 15,-17 0-15,0 0 0,-1 0 31,19 0-31,-19 0 0,1 0 15,-1 0-15,19 0 16,-19 0-17,1 0 1,17 0 0,-17 0 16,0 0-16,-1 0-1,19 0 1,-19 0 16,1 0-1,17 0 1,-17 0 484,-1 0-469,1 0-16,17 0-15,-17 0 16,0 0-1,17 0 1,-18 0-16,1 0 15,0 0-31,17 0 1,-17 0 14,-1 0 1,1 0 0,17 0 16,-17 0-16,-1 0 578,19 0-594,-19 0 0,1 0 32,0 0-32,17 0 0,-17 0 0,-1 0 32,19 0-32,-19 0 32,1 0-17,-1 0 17,19 0-16,-19 0 0,1 0 15,17 0 1,-17 0-1,0 0 157,-1 0 625,18 0-688,-35-35-156,0 17 47,0 1 0,0-19 46,0 19-46,0-1 31,0 0 47,0-17 16,0 18-16,0-1-16,0-17 79,0 17-32,0 0-31,0 1 0,0-19 172,0 19-156,0-1 234,0 1-125,0-19 47,-17 36 921,-1 0-1061,1 0-95,-1 0 47,-17 0-15,17 0-16,0 0 0,-17 0 1,17 0-48,1 0 31,-1 0 1,-17 0 31,17 0-1,1 0-15,17 18 454,-36-18-517,19 0 1,-1 0 31,18 18-16,-18-18 0,-17 0 1,17 0 46,1 0 0,-18 0 16,17 0-48,0 0 17,1 0-1,-19 0 17,19 0-1,-1 0-16,0 0 32,-17 0 78,18 0-125,-1 0 0,-17 0-16,17 0 16,0 0 15,18-36-46,-17 36 15,-19 0 94,19 0-78,-1 0 0,-17 0 0,17 0 31,1 0-16,-1 0 563,-17 0-562,17 0 109,0 0-63,-17 0-31,17 0 0,1 0 16,-1 0 0,-17 0-32,17 0 16,1 0 1,-1 0 14,-17 0-30,17 0-32,0 0 32,-17 0-32,35-17-31,-17 17 31,-1 0 16,0 0 406,-17 0-390,17 0-48,1 0 16,-19 0 1,19 0 30,-1 0-15,1 0 16,-19 0-32,19 0 16,-1 0 0,-17 0 15,17 0-15,0 0 31,1 0-31,-19 0 0,19 0 15,17 35 110,-18-35-94,18 18 63,0-1-32,0 1-15,-17-18-78,17 35-1,0-17 17,0-1 30,0 1-15,-36 17 15,36-17 17,0 0 14,0 17 32</inkml:trace>
  <inkml:trace contextRef="#ctx0" brushRef="#br0" timeOffset="41585.5421">14887 7444 0,'-35'0'297,"17"0"-251,1 0 64,-1 0-48,-17 0-15,17 0-31,0 0 15,-17 0 16,18 0 47,-1 0-32,0 0-15,-17 17 0,17-17 15,18 36-15,-17-36 47,17 17-63,0 1 32,0-1 156,0 19 93,0-19-234,0 1 47,0 17-47,0-17 32,0 0-48,0-1-31,0 18 1,0-17 15,0 0 15,0-1 1,0 19 62,0-19 765,0 1-859,0 17 16,0-17 125,0-1 47,0 1-125,0 17-16,0-17 16,17-18 187,19 0-172,-36 18-93,17-18-1,1 0 32,0 0 16,17 0-16,-18 0 0,1 0 31,17 0-16,-17 0 1,0 0-1,-1 0 1,19 0-1,-19 0 391,1 0-421,17 0-1,-17 0-16,-1 0 1,1 0 15,17 0 1,-17 0-32,0 0 31,17 0 16,-17 0-47,-1 0 31,1 0 31,17 0-15,-17 0 0,-1 0 31,1 0-31,17 0 0,-17 0 16,0 0-17,17 0 17,-18 0 406,1 0-407,0 0-31,17 0-15,-17 0 31,-1 0-31,19 0 15,-19 0 16,1 0 0,-1 0 343,19 0-374,-19 0 15,-17-18-31,18 18 16,17-35 15,-17 35 0,0 0 16,-1 0 31,19 0-47,-19 0 63,1 0-47,-18-18-16,17 18 1,19 0 14,-19 0 17,1 0 15,-18-18-15,35 18-63,-17 0 46,-18-17-30,18 17 62,-18-35-15,17 35-48,-17-18 188,35 18-124,-35-18-48,0-17 47,0 17-16,0 1-15,0-1 63,0-17-63,0 17-1,0 1-14,0-1-17,0-17 1,0 17 15,0 0 0,0-17 48,0 17 14,0 1-15,0-1 79,0-17 77,0 17-78,-17 18-109,-1 0 0,1 0 0,-1 0 31,-17 0 31,17 0 1,0 0-32,-17 0-31,17 0 0,1 0 31,-1 0-16,-17 0 579,17 0-594,1 0 31,-1 0-31,-17 0 15,17 0 1,0 0-1,-17 0 16,17 0-15,1 0-16,-1 0 0,-17 0-32,17 0 17,1 0 30,-19 0-15,19 0-16,-1 0-15,0 0 46,-17 0 1,18 0-16,-1 0 0,-17 0-1,17 0 1,0 0 16,1 0-16,-19 0 0,19 0-1,-1 0 48,1 0-16,-19 0 94,19 0-94,-1 0 47,-17 0-15,17 0 77,0 0 63,1 0-31,-19 0-32,19 0 32,-1 0 141,-17 0-220,17 0 407</inkml:trace>
  <inkml:trace contextRef="#ctx0" brushRef="#br0" timeOffset="65080.9403">17974 9102 0,'-18'0'562,"-17"0"-515,17 0-31,1 0 30,-1 0 1,-17 0-15,35 35-17,-18-35-15,1 0 31,-1 0-31,18 18 32,-35-18-32,17 0 31,0 0 16,-17 0-16,18 0 32,-1 0-17,0 0 79,18 17 47,-35-17-156,17 0 31,1 18 78,17 17-16,0-17-46,-36-18 15,36 17-47,-17-17 16,17 36-47,0-19 125,0 1-78,0 0-16,0 17 0,0-17-15,0-1 0,0 18 15,0-17 0,0 0 16,0-1 15,0 19-30,0-19 46,0 1 109,0 17-62,0-17 47,0-1-125,35-17-16,-17 0 32,-1 0-32,-17 18 0,36-18 32,-19 0 15,1 0 31,-18 35-93,18-35 109,17 0-47,-18 0-31,1 0 0,17 0 484,-17 0-390,0 0-16,-1 0-63,19 0-15,-19 0 16,1 0-32,-1 0-16,19 0 32,-19 0-15,1 0 14,17 0-30,-17 0 0,0 0-1,-1 0 17,18 0-17,-17 0 16,0 0-15,17 0 15,-17 0 16,-1 0 16,1 0-1,17 0-15,-17 0 0,0 0 15,17 0 17,-18 0-17,1 0-15,0 0-16,17 0 32,-17 0-32,-1 0 0,1 0 0,17 0 16,-17 0 16,-1 0-48,19 0 17,-19 0-1,1 0 0,0 0 16,17 0 0,-17 0 344,-1 0-345,18 0 17,-17 0-16,0 0-16,-1 0-15,19 0 15,-19 0-31,1 0 16,17 0-1,-17 0 1,0 0 31,-1 0 0,18 0-16,-17 0-16,0 0 1,-1 0 0,19 0 15,-19 0-15,1 0-16,17 0 46,-17 0-14,-1 0 15,1 0-1,17 0-14,-17 0-1,0 0 16,17 0 15,-17 0-15,-1 0 0,1 0 0,17 0-16,-17 0 0,-1 0 32,19 0-32,-19 0 16,1 0-16,0 0 1,17 0 30,-17 0-31,-1 0 32,1 0 46,17 0-31,-35-17 63,0-1-94,0 0 15,0 1-15,0-18 0,0 17-16,0 0 16,0-17-16,0 17 16,0 1-15,0-1-1,0-17 31,0 17-15,0 1 0,0-19 16,0 19-1,0-1 16,0 0-31,0-17 16,0 17-17,-18 1 95,1 17-94,-1 0 47,1 0-32,-19 0 63,36-36-125,-17 36 47,17-17 0,-18 17 47,0-18 31,-17 18-63,17-17-31,1 17 32,-19 0-1,19 0-15,-1 0 47,1 0-16,-19 0 16,19 0-47,-1 0 500,-17 0-500,17 0-1,0 0-14,1 0 30,-18 0-15,35-36 0,-18 36-31,0 0 30,-17 0-30,17-17 15,1 17-15,-1 0 15,-17 0 32,17 0-16,1 0-1,-1 0 17,-17 0-47,17 0 15,0 0 16,-17 0-16,17 0-15,1 0-1,-1 0 16,-17 0 1,17 0 15,1 0-16,-19 0-16,19 0 17,-1 0-17,0 0 1,-17 0 46,17 0-30,1 0 405,-18 0-421,17 0 15,0 0-15,1 0-1,-19 0 1,19 0 0,-1 0 15,0 0-16,-17 0 17,18 0-17,-1 0 32,-17 0 16,17 0-16,0 0-16,1 0 16,-19 0-32,19 0 17,-1 0-17,-17 0 48,17 0-16,1 0-1,-1 0 17,-17 0-1,17 0 1,0 0-1</inkml:trace>
  <inkml:trace contextRef="#ctx0" brushRef="#br0" timeOffset="99139.1749">16616 11218 0,'-18'0'203,"1"0"-124,-1 0-17,-17 0 32,17 0-47,0 0 31,-17 0-31,17 0 31,1 0-31,17 18 15,-18-18-62,-17 18 16,17-18 15,18 17-15,-17-17 15,17 36 281,0-19-233,0 1-48,0-1 47,0 19-31,0-19 47,0 1-48,-36-18-14,36 18 15,0 17 31,0-17-31,0-1-1,-17-17-30,17 35 0,0-17 93,0 0 16,0-1-62,0 19-32,0-19 16,0 1 0,0 17 15,0-17-15,0-1 0,0 1 0,0 17-16,0-17 110,0 0-95,0 17-14,0-17 15,0-1-1,0 1 95,35 17 62,-35-17-140,18-18-48,-1 0 48,-17 17-63,36-17 78,-36 18-31,17-18-32,1 0 32,-18 35-31,17-35 15,-17 18-15,36-18 31,-19 18 15,-17 17-15,18-35-31,-18 18 31,35-18 156,-35 17-78,18-17 297,0 0-360,-18 18 1,17-18-63,-17 35 46,35-35-14,-35 18-1,18-18-31,-18 17 31,18-17 0,17 36 16,-17-36 0,-18 17-47,17-17 47,1 0 16,-18 18-1,35-18-62,-17 0 63,-18 18-17,17-18-14,1 0 46,17 35 16,-17-18-32,0-17 1,17 0-32,-17 0 16,-1 0-16,1 0 31,17 0-15,-17 0-15,-1 0 14,19 0-14,-19 0 30,1 0-15,0 0 0,17 0 1531,-17 0-1515,-1 0 15,18 0-16,-17 0 1,0 0-1,-1 0-31,19 0 48,-19 0-33,1 0 1,0 0 16,17 0-1,-18 0 16,1 0-15,17 0-1,-17-35 1,0 35-1,-1 0-15,19 0 0,-19 0 31,1 0-31,17 0 0,-17 0 0,-1 0 0,1 0 15,17 0-15,-17 0 0,0 0 0,17 0-31,-17 0 15,-1 0 0,1 0 16,17 0 0,-17 0 0,-1 0 0,1 0 15,17 0 344,-17 0-374,0 0 14,17 0-14,-18 0-1,1 0-31,0 0 31,17 0 0,-17 0-15,-1 0 15,19 0-15,-19 0 31,1 0-16,0 0 0,17 0 16,-18 18-16,1-18 1,17 0-1,-17 0-15,0 0-1,-1 0 1,19 0 15,-19 0 0,1 0-15,-1 0 0,19 0 30,-36 17-30,17-17 0,1 0-1,17 0 32,-17 0-31,-18 18-1,18-18 1,-1 0-16,18 0 31,-17 0 1,0 0 14,17 0-14,-17 0 30,-1 0 423,1 0-439,17 0-14,-17 0 30,0 0-46,17 0-1,-18 0 1,1 0 15,0 0-31,17 0 32,-17 0-1,-1 0 16,1 0-32,17 0 1,-17 0 15,-1 0 0,19 0 1,-19 0-17,1 0 1,0 0 15,17 0-15,-17 0 15,-1 0-15,18 0 46,-17 0-15,0 0 0,-1 0 406,19 0-406,-19 0-16,1 0 0,17 0 16,-17 0-31,0 0 15,-1 0-15,18 0-1,-17 0 1,0 0 0,-18-18 15,17 18-31,19 0 62,-19 0-15,1 0-15,17 0 14,-35-35-14,18 35-32,-1 0 62,1 0-31,17 0 1,-17 0 15,0 0-32,17 0 48,-17 0-32,-18-17-15,17 17 30,1 0 1,17 0 0,-17 0 16,-1 0-16,-17-18-32,36 0 1,-19 18-16,1-35 15,0 35 1,-18-18 0,35 1-1,-17 17 48,-1 0-1,-17-36-15,18 36-16,-18-17 1,35-1 46,-35 1-31,0-19 0,18 36-16,-18-17 0,0-1-15,0-17-1,17-1-15,-17 1 16,36 18 0,-36-1-1,0 0 1,17 18-16,-17-35 31,0 17-15,0 1 31,0-19 562,0 19-578,0-1 0,0 0-15,0-17 15,0 18 16,0-1-16,0-17 1,0 17-1,0 0 31,-35 18-46,35-17 0,-18-19 31,1 36-16,17-17-31,-18 17 15,-17-18 1,17-17 31,1 35-16,17-18-15,-36 18-1,19 0 1,-1 0 0,0 0-1,-17 0 1,17-17 0,1 17-1,-1 0 32,18-18-31,-35 18 31,17 0-1,18-35 1,-17 35-47,-19 0 47,36-18-31,-17 18 15,17-18 0,-18 18 438,0 0-438,-17 0 16,17 0-16,1 0-15,-18 0 0,17 0 31,0 0-47,1 0 62,17-17-31,-36 17-15,19 0 31,17-35-16,-18 35 16,-17 0 0,17 0 15,1 0-30,-1 0-1,-17 0-16,17 0 1,0 0 47,1 0-17,-19 0 1,19 0-31,-1 0 0,-17 0 15,17 0-31,1 0 47,-1 0-16,-17 0-15,17 0-1,0 0 16,-17 0 1,17 0-17,1 0 1,-1 0 31,-17 0-16,17 0 500,1 0-499,-19 0-17,19 0 16,-1 0-15,18-18-16,-18 18 16,-17 0-1,18 0 1,-1 0 15,0 0-15,-17 0-1,17 0 17,1 0-1,-19 0 31,19 0-15,-1 0 16,0 0-1,-17 0-15,18 0 0,-1 0 16,-17 0-32,17 0 16,0 0 15,1 0 94,-19 0-93,19 0 562,-1 0-578,-17 0-32,17 0 1,1 0 0,-1 0-1,-17 0 32,17 0-16,0 0 1,1 0-17,-18 0 32,17 0-31,0 0 15,-17 0-15,17 0 46,1 0-15,-1 0-16,-17 0-15,17 0 0,0 0 15,-17 0-16,18 0 1,-1 0 0,0 0-16,-17 0 31,17 0 0,1 0-15,-19 0 15,19 0-15,-1 0-16,1 0 31,-19 0-15,19 0 15,-1 0 16,0 0 15,-17 0 329,17 0-376,1 0 1,-18 0-16,17 0 16,0 0-16,1 0 31,-19 0-31,19 0 31,-1 0-31,-17 0 16,17 0-1,0 0 1,1 0 0,-18 0-1,17 0 1,0 0 0,-17 0-1,17 0 1,1 0-1,-1 0 1,-17 0 15,17 0 1,1 0-32,-1 0 15,-17 0 16,17 0-15,0 0 15,-17 0-15,17 0 15,1 0 32,-1 0-1,-17 0-31,17 0-31,1 0 63,-19 0-32,19 0 47,-1 0-46,0 0 14,-17 0-14,17 0 15,1 0-1,-18 0 17,17 0-32,0 0 16,1 0-31,-19 0 31,19 0-16,-1 0 16,0 0 0,-17 0 31,18 0 62,17-18-108,0-17 14,0 17 33,0 1-17,0-1 16</inkml:trace>
  <inkml:trace contextRef="#ctx0" brushRef="#br0" timeOffset="167180.9704">19385 16175 0,'-18'0'94,"1"0"-63,-18 0 31,17 0 1,0 0 15,-17 0 78,17 0-109,1 0 125,17 35-109,0-17 30,-18-18-77,18 17 15,0 19 63,0-19 62,0 1-15,0 0-32,0 17-62,0-17 0,-35-1-16,35 1 16,0 17 0,0-17 203,0-1-63,0 19-140,0-19-15,0 1-32,0 0 31,0 17-16,0-18 17,0 1-1,0 17 31,0-17-30,17 0-1,-17-1 0,18-17-15,-18 36-1,0-19 17,0 1 15,0 17 46,0-17-30,18-18-32,-18 17 0,17 1 16,-17 17 0,36-35 0,-36 18 31,17-18-62,1 0 77,-18 18-93,35-18 32,-35 17-1,18-17-15,-1 0 30,1 0-14,17 0 30,-17 0 1,0 0-16,17 0-16,-17 0 31,-1 0-15,1 0 0,17 0 0,-17 0-16,-1 0-15,19 0 15,-19 0 16,1 0-31,0 0-1,17 0 1,-17 0 15,-1 0 16,1 0-16,17 0 16,-35 36-16,18-36-31,-1 0 32,19 0-1,-19 17 0,1-17 0,0 0-15,17 0 0,-18 0-1,1 0 32,-18 18-31,35-18-16,-17 0 31,0 0 0,-1 0 0,19 0 1,-19 0-32,1 0 15,17 0 1,-17 0 0,-1 0-1,1 0-15,17 0 31,-17 0-15,0 0 15,-1 0-31,19 0 16,-19 0 0,1 0 15,17 0 0,-17 0-15,-1 0-1,1 0-15,17 0 16,-17 0 15,0 0-15,17 0-1,-18 0 1,19 0 0,-1 0-1,-17 0 1,-1 0 0,19 0 15,-19 0 0,1 0 32,0 0-48,17 0 16,-18 0-15,1 0 0,0 0-1,17 0 17,-17 0-17,-1-18 1,19 18-1,-19 0 17,-17-35 15,18 35 390,-1 0-406,19 0 1,-19 0-1,1 0-16,17 0 17,-17 0-17,0 0 1,-1 0-16,18 0 16,-17 0-1,0 0 16,17 0-31,-17 0 16,-1 0 15,1 0-31,17 0 16,-17 0-16,0 0 16,-1 0-1,18 0 1,-17 0-1,0 0 1,17 0 15,-17 0-15,-1 0 0,1 0-1,17 0 16,-17 0-15,-1 0 0,19 0-1,-19 0 1,1 0 0,0 0-1,17 0 1,-17 0 15,-1 0-15,18 0-1,-17 0 17,0 0-17,-1 0 1,19 0-1,-19 0 1,1 0 0,0 0-1,17 0 1,-17 0 0,-1 0-1,18 0 1,-17 0-1,0 0 1,-1 0 0,19 0-1,-19 0 1,1 18 0,17-18-1,-17 0 16,-1 0-15,1 0 0,35 0-1,-35 0 1,17 0 0,0 0-1,-17 0 1,17 0-1,-17 0 1,-1 0 0,1 0-1,35 0 1,0 17 15,-35-17-15,-1 0-1,1 0 1,17 0-16,-17 0 16,-1 0-1,19 0-15,-19 0 16,1 0 0,0 0-1,17 0 16,-18 0 344,1 0-343,17 0-32,-17 0 15,0 0 1,-1 0 0,19 0-1,-19 0 16,1 0-15,-1 0 15,19 18-31,-19-18 32,1 0-32,17 35 15,-17-35-15,0 0 16,-1 0-1,36 0-15,-35 0 0,17 0 16,-17 0-16,-1 0 31,19 0-31,-19 0 16,36 0 0,-35 0-16,-1 0 15,1 0 1,17 0-16,-17 18 15,0-18 17,17 0-17,-17 0 1,-1 0 0,1 0-1,17 0 1,-17 0-1,-1 0-15,1 0 16,17 17 0,-17-17-1,0 0-15,17 0 16,-17 0 0,17 0-1,0 0 16,-17 0-15,-1 0 15,19 0-31,-19 0 16,1 0 0,0 0 15,17 0 0,-18 0 328,1 0-312,17 0-15,-17 0-17,0 0 1,-1 0-16,19 0 15,-19 0 1,18 0 0,1 0-1,-19 0 1,1 0 0,17 0 15,-17 0-16,0 0 1,-1 0 0,19 0-1,-1 0 1,0 0 0,0 0-1,18 0 1,-35 0-1,0 0 1,17 0 0,-18 0 15,1 0 0,35-35-31,-35 35 16,-1 0-1,19 0 1,-19 0 0,1 0-1,17 0 1,-17-18 0,17 18-1,0 0 1,-17 0-16,-18-17 15,18 17-15,17 0 32,-17 0-1,-1 0-31,1 0 16,17 0 15,-17 0-16,-1 0 32,19-18-15,-19-17-17,1 35 1,0-18 15,17 18 0,-18 0 32,-17-17-48,0-19 17,18 36-32,-18-17 31,0-1 16,0 0-16,0-17-15,18 17 15,-18 1-15,0-1-16,0-17 15,0 17 1,0 1 31,35-19 531,-35 19-563,0-1 17,18 0-32,-18-17 31,0 18-31,0-1 31,0-17 16,0 17-31,17 18-1,-17-18-15,0 1 16,0-19 31,0 19 0,0-1-16,0-17-15,0 17 30,0 1 33,0-1 30,0-17-62,0 17 47,0 0-32,0 1-15,0-19 15,-17 36 79,17-17-125,-36 17 15,19 0 16,-1 0-16,0 0 32,-17 0-17,18 0 17,-1 0-32,0 0 47,-17 0-31,17 0 16,1 0 15,-19 0-47,19 0 0,-1 0 1,1 0-1,-19 0 16,19 0-16,-1 0 47,-17 0-31,17 35-16,0-35 0,1 0-15,-19 0 31,19 0-16,-1 0 0,18 18-31,-35-18 16,17 0 0,1 0-1,-1 0 32,-17 0 16,17 0 46,0 0 79,1 0-126,-18 0-15,17 17 47,0-17-47,-17 0-1,17 0 1,1 0 641,-1 0-673,-17 0 1,17 0 0,1 0 15,-19 0 0,19 0 0,-1 0 1,0 0-17,-17 0 48,17 0 15,1 0-31,-19 0 31,19 0-16,-1 0 17,1 0-48,-19 0 0,19 0-15,-1 0 15,0 0 16,-17 0 15,17 0 1,1 0-16,-18 0 0,17 0 31,0 0-31,1 0-16,-19 0-16,19 0 17,-1 0 15,-17 0-16,17 0 0,1 0 0,-1 18-15,-17-18 15,35 35-15,-18-35-1,0 0 17,-17 0-32,17 18 31,1-18 16,-1 0 0,-17 0 0,17 0 15,1 0 63,-1 0 0,-17 0 0,17 0-78,0 0 15,-17 0 1,17 0-16,1 0 15,-1 0-30,-17 0 14,17 0-14,1 0-17,-19 0 1,19 0 46,-1 0-30,0 0 61,-17 0-46,18 0 16,-1 0-16,-17 0 0,17 0 31,0 0 484,1 0-531,-19 0 48,36-35-48,-17 35-31,-1 0 31,0 0 0,-17 0 1,18 0 14,-1 0 17,-17 0-1,17 0-30,0 0-17,1 0 1,-19 0 0,19-18 15,-1 18 0,-17 0-15,17 0 31,1 0-1,-1 0 1,-17 0 0,17 0 16,0 0-16,-17 0-1,18 0 17,-1 0-16,0 0 15,-17 0-15,17 0 16,1 0-16,-1 0-1,-17 0-30,17 0 15,18-18-15,-18 18-16,-17 0 31,18 0 16,-1 0 0,0 0 15,-17 0-46,17 0 0,1 0 31,-19 0-1,19 0 33,-1 0 14,1 0-46,-19 0 0,19 0-16,-1 0 16,-17 0 422,-1 0-453,-16 0-16,34 0 15,-35 0 1,35 0-16,-17 0 15,17 0-15,1 0 16,-19 0 0,19 0-1,-1 0 17,1 0-17,-19 0 1,19 0 15,-1 0 0,0 0 1,-17 0 14,17 0 1,1 0-15,-18 0 30,17 0-31,0 0 1,1 0-1,-19 0-16,19 0 17,-1 0-1,-17 0-15,17 0 15,1 0 0,-1 0 0,-17 0 1,17 0-1,0 18-31,-17-18 31,17 0-15,1 0 31,-1 0-1,-17 0-30,17 0 15,1 0 16,-1 0 469,18 35-516,-35-35 15,17 18 1,0-18 31,-17 0-47,35 18 31,-18-18-31,1 0 31,-1 0 16,-17 0-31,17 0 0,1 0-1,-19 0 16,19 0 32,-1 0-16,0 0-32,-17 0 48,18 0 15,-1 0 16,-17 0-47,35-18 218,0-17-171,-18 35-63,0 0 16,1 0 16,-19 0-16,19 0-16,-1 0-16,0 0 17,-17 0 15,18 0 109,-1 0-47,-17 0-78,17 0-15,0 0 31,1 0 0,-19 0 47,36 17 109,-17 1 109,-1-18-296,18 18-1,-35-18 1,17 0 0,1 0 15,-1 0-15,-17 0 15,17 0-16,0 0 48,-17 0-16,18 0 0,-1 0 0,0 0-32,-17 0 32,17 0 31,1 0-15,-1 0-16,-17 0 15,17 0-15,0 0 31,-17 0-15,18 0-17,-1 0 17,0 0-16,-17 0 15,17 0-15,1 0 0,-19 0 31,36-18-78,-17 18 63,-1 0-16,18-35-32,-17 35 1,-19 0 46,19 0 1,-1 0-16,-17 0-32,17 0 32,0 0 16,1 0-1,-18 0-15,17 0 16,0-18-32,1 18 0,-19-18-15,19 18 31,-1-17-1,-17 17 142,17 0-94,18-36 15,-18 36-109,18-17 63</inkml:trace>
  <inkml:trace contextRef="#ctx0" brushRef="#br0" timeOffset="192719.3108">20673 14517 0,'-18'0'281,"0"0"-203,-17 0 63,18 0-78,-1 0 30,0 0-46,-17 0 0,17 0 31,1 0-62,-1 0 31,-17 0 0,17 0-1,1 0 17,-19 0-16,19 0 15,-1 0-15,0 0 16,-17 0 15,35 17 312,0 1-327,-18-18-47,18 35-16,0-17 15,0 0 1,0 17-1,-17-17 1,17-1 0,0 1-1,0 17 1,0-17 31,0-1 0,0 1 78,0 17 47,0-17-32,0 0-93,0 17-31,0-18 15,0 1 0,0 0 79,17-18-17,19 0-15,-19 0-31,1 0 31,0 0-31,17 0 0,-17 0 16,-1 0-32,18 0 0,-17 0 16,0 0-16,-1 0 16,19 0-31,-19 0 15,1 0 0,0 0-15,17 0 15,-18 0-31,1 0 31,17 0-15,-17 0 0,0 0-1,-1 0 32,19 0 0,-19 0-31,1 0-1,17 0 17,-17 0-1,-1 0-31,1 0 31,17 0-15,-17 0-1,0 0 1,17 0 0,-17 0 15,-1 0-16,1 0 1,17 0 0,-17 0-1,-1 0 17,1 0-17,17 0 1,-17 0-1,0 0 1,17 0-16,-18 0 16,1 0-1,0 0 17,17 0-17,-17 0 16,-1 0 1,19 0-17,-19 0 1,1 0 0,0 0 15,17 0-16,-18 0 17,1 0-17,17 0 48,-17 0-32,0 0-31,-1 0 16,19 0-1,-1 0 1,0 0 0,-17 0-1,-1 0 1,1 0-1,17 0 17,-17 0-17,0 0 1,17 0 15,-18 0-15,1 0-1,0 0 17,35 0-17,-36 0 1,19 0 0,-19 0-1,1 0 1,17 0 109,-17 0-110,-1 0 1,1 0 0,17 0-1,1 0 1,-1 0 0,-17 0 46,-1 0-46,18 0-1,-17-18 1,0 18 15,-1 0 16,19 0-16,-19 0 422,1 0-437,0 0 0,17 0-1,-18 0-15,1 0 32,17 0-17,-17 0-15,0 0 16,-1 0-16,19 0 15,-19 0 1,36 0 15,-35 0-15,35 0 0,-36 0-1,1 0-15,0 0 16,17 0-1,-17 0-15,-1 0 16,18 0 15,-17 0-15,0 0-16,-1 0 0,19 0 31,-19 0-31,1 0 31,0 0-15,17 0 0,-18 0-1,36 0 1,-35 0 0,0 0-1,-1 0 16,19 0-15,-19 0-16,1 0 16,17 0-1,-17 0 1,17 0 0,0 0 15,-17 0-16,35 0 1,-35 0 0,-1 0 15,1 0 0,17 0-31,-17 0 16,-1 0-1,1 0 1,17 0 0,-17 0 15,0 0-15,17 0 30,-18 0 298,1 0 125,0 0-438,17 0-15,-17 0-1,-1 0-15,19 0 16,-19 0 0,19 0-1,-1 0 17,-18 0-17,1 0 1,17 0-1,-17 0 1,0 0 0,-1 0-1,19 0 1,-19 0 0,1 0-1,-1 0 1,19 0 46,-19 0-15,1 0 31,-18-18-15,0-17-63,0 18 47,0-1-32,0-17 17,0 17-17,0 0 16,0 1-31,0-19 16,0 19 31,0-1-31,0 1 15,0-19 47,0 19-47,0-1 16,0-17 0,0 17 0,-18 18-16,18-18-15,-35 18 406,17 0-407,1 0 79,-1 0-78,-17 0-1,17 0 1,1 0 15,-1 0 0,-17 0 1,17 0-1,0 0 0,-17 0-15,18 0-1,-1 0 17,0 0 14,-17 0-14,17 0 15,1 0-16,-19 0 0,19 0 0,-1 0 1,0 0 14,-34 0 329,34 0-359,-17 0-16,-1 0 16,-17 0-1,18 0 1,-53 0 0,17 0-16,54 0 15,-54 0 1,36 0 15,17 0 63,1 0-94,-19 0 31,19 0-15,-1 0 15,0 0-31,-17 0 31,18 0-15,-1 0 31,-17 0-16,17 0-15,0 0-1,1 0 32,-19 0-31,19 0 15,-1 0 0,1 0 329,-19 0-345,19 0-15,-1 0 16,-53 0-1,36 0 1,0 0 0,-18 0-1,35 0 1,-35 0 15,36 0-15,-1 0 62,0 0-47,-17 0-15,18 0 15,-1 0 0,-17 0 1,17 0-17,0 0 1,1 0-16,-19 0 31,19 0-31,-1 0 16,1 0-1,-19 0 32,19 0 281,-36 0-312,35 0 0,-35 0-16,0 0 15,0 0 1,-35 0-1,18 0 1,17 0 0,0 0-1,17 0 1,1 0 0,18 0 77,-1 0-46,-17 0-47,17 0 47,0 0-31,1 0-1,-19 0 1,19 0 15,-36 0 344,0 0-375,35 0 0,1 0 16,-36 0-1,35 0 1,-52 0 0,52 0-1,-35 0 1,0 0 15,35 0 0,1 0-15,-1 0 0,-35 0-1,36 0 1,-19 0 0,19 0-1,-1 0 1,0 0-1,-17 0 1,18 0 0,-1 0 31,-17 0-1,17 0-14,0 0-17,1 0 32,-19 0 0</inkml:trace>
  <inkml:trace contextRef="#ctx0" brushRef="#br0" timeOffset="217350.8821">22666 10954 0,'-18'0'188,"-17"0"-157,17 0-15,1 0 15,-19 0 0,19 0 1,-1 0-1,1 0 16,-19 0-47,19 0 15,-1 0 17,-17 0-17,17 0 48,0 0-32,1 0-15,-18 0 30,35 17 189,0 19-141,0-19-63,0 1-16,0 0 17,0 17-17,0-18 1,0 1 0,17 17-1,-17 36 1,0-53-1,0-1 1,0 1 0,0 17 15,0-17-31,0-1 31,0 1 0,18-18-15,-18 35 0,0-17 31,0 0-16,17 17 31,-17-17 16,18-18-15,-18 17-32,35-17-15,-35 18 15,18-18-15,-18 35 15,18-35 0,-18 18-15,35-18 15,-35 17 32,18-17-63,-1 0 62,1 0 79,17 0 156,-17 0-266,-18 36-16,17-36 17,-17 17-32,36 1 47,-36 0-32,17-18 16,-17 35-15,0-18 0,18-17-1,0 18 17,-18 17-17,35-35 32,-35 18-47,18 0 63,-18-1-32,17-17-31,-17 36 47,18-36-32,-18 17 17,35-17-1,-35 18-16,18-18 32,-18 18-15,17-18-17,19 0 1,-36 35-1,35-35 1,-17 17 0,17-17-1,-18 0 1,36 0 0,-35 0-1,0 0 1,-1 0 15,19 0-15,-19 0-1,1 18 1,17-18 0,-17 0 15,-1 0-16,1 0 17,17 0-17,-17 0-15,0 0 32,-1 0-17,19 0 1,-19 0-1,1 0 1,17 0-16,-17 0 16,-1 0-16,1 0 15,17 0 1,-17 0-16,0 0 47,17 0-47,-18 0 15,1 0 1,0 0 78,17 0-79,-17 0 1,-1 0 0,36 0-1,-35 0 282,17 0-281,-17 0-16,-18-18 15,17 18 1,1 0-16,17-35 31,-17 35-15,0 0 0,17 0-1,-17 0 1,-1 0 15,1-17-15,17 17 15,-17 0-15,-1 0-1,19 0 16,-19 0-15,1 0 31,0 0 0,-18-18-32,35 0 1,0-17-16,0 35 16,-35-18-1,18 1 1,0-19 0,17 36-1,0-17 1,-17 17 359,-18-18-250,0-17-78,0 17-16,0 1 16,0-1 0,0-17-16,0 17 47,0 0-47,0-17 63,0 17-31,0 1-32,0-1-16,-18 18 17,18-35-17,-17 35 32,17-18 0,-36 18-31,19 0 31,17-17 109,0-19-109,0 19 15,35 17 126,-35-18-173,0 0 32,0-17 47,0 18 15,0-1 1,0 0-79,0-17-15,18 35 15,-18-18-31,17 1 47,-17-19-32,0 19 1,18 17 15,-18-18-31,0 0 31,35 18-31,-35-35 47,18 35 16,-18-17 187,0-1-141,0-17-78,0 17 16,0 0 16,0 1 31,0-19-16,-36 36-16,19 0 1,-1 0-16,1 0 31,-19 0-31,19 0 15,-1 0-15,-17 0 0,17 0-16,0 0-15,1 0 15,-18 0 16,17 0 0,0 0 15,1-17-31,-19 17-15,19 0 0,-1 0-1,-17 0 1,17 0 0,1 0 15,-1 0-16,-17 0 1,17 0 15,0 0-15,-17 0 0,17 0-1,1 0 1,-1 0-1,-17 0 1,17 0 0,1 0 15,-19 0-15,19 0 15,-1 0-16,0 0 1,-17 0 0,17 0-1,1 0 1,-1 0 0,-17 0-1,17 0 16,1 0 1,-19 0-17,19 0 1,-1 0 0,0 0-1,-17 0 16,18 0 16,-1 0-15,-17 0-1,17 0 0,0 0-15,1 0-1,-19 0 1,19 0 0,-1 0-1,-17 0 1,17 0-1,1 0 17,-1 0-17,-17 0 1,17 0 0,0 0 15,1 0-16,-19 0 17,19 0-17,-1 0 1,-17 0 0,17 0-1,1 0 16,-1 0 1,-17 0-1,17 0 16,0 0-16,-17 0 16,18 0 0,-1 0 15,0 0 79,18 35-94,-35-35 62,35 18-31,-18-18-62,18 17 15,-17-17-15</inkml:trace>
  <inkml:trace contextRef="#ctx0" brushRef="#br0" timeOffset="240746.1042">23795 8678 0,'-35'0'203,"17"0"-125,0 0 16,1 0-47,-19 0-1,19 0 1,-1 0-15,0 0 14,-17 0-14,18 0-17,-1 0 17,-17 0 14,17 0 17,0 0-16,1 0 31,-19 0-47,19 0 32,-1 0-16,18 18-16,-35-18 16,35 35-32,-18-35 17,18 18 46,-17-18-63,17 18 32,-18-18-31,18 35 62,-35-35 47,35 17-31,0 1-47,-18-18-47,18 18 31,-18 17 0,18-17-15,0-1 31,0 19 62,0-19 0,0 1-77,0-1 14,0 19 1,0-19-15,0 1 30,0 0 1,0 17 30,0-17-46,0-1 47,0 18-16,0-17-15,18-18-32,17 0 63,-35 18-79,18-18 1,0 0 46,-1 0 1,19 0-16,-19 0-32,1 0 1,17 0 15,-17 0 0,-1 0 16,1 0 16,17 0-32,-17 0 0,0 0 1,17 0 30,-18 0-15,1 0 0,0 0 0,17 0 15,-35-18-46,18 18 15,-1 0 32,-17-35-48,18 35 32,17 0 16,-17 0-17,-18-18-14,17 18 15,19 0-1,-19 0 1,-17-17-31,18 17 15,0 0 16,17 0-16,-17 0 16,-1 0-31,-17-36 15,36 36-31,-19 0 31,1 0 1,-1 0-17,19 0 16,-19 0-15,1 0 0,17 0 15,-17 0 0,0 0-31,-1 0 16,18 0 15,-17 0 0,0 0 1,-1 0-1,19 0 0,-19 0 0,1 0-15,17 0 31,-17 0-16,-1 18-15,1-18 15,17 18 31,-17-18-15,0 0-15,-18 17-17,35-17-15,-17 0 47,-1 0-16,1 0-15,17 0 46,-17 0-15,-18 35-31,17-35-16,-17 18 31,36-18-15,-19 0 15,1 0 0,-18 18-15,18-18 0,17 0-1,-17 0 16,-1 0-15,1 0 0,17 0 15,-17 0-31,-1 0 31,19 0-15,-19 0-16,1 0 15,35 0 1,-36 0 0,1 0 31,17 0 15,-17 0-31,0 0-15,-1 0 0,19 0 15,-19 0-16,1 0 1,70 0 0,-53 0-1,71 0 1,-53 0 0,-35 0-16,35 0 15,-36 0-15,19 0 16,-19 0-1,1 0 1,35 0 0,-36 0-1,1 0 17,-18-18 14,35 18 298,-17 0-313,-18-35 16,18 35-47,-1 0 47,19 0 16,-19-18-16,1 18-1,17-17 1,-17 17-15,-1-36-17,1 36 1,17 0 15,-17 0 0,0 0 16,-18-17 16,35 17 15,-35-18 16,0 0-32,0-17 1,17 17-32,-17 1 16,0-1 0,0-17 15,18 35-46,-18-18 156,0 1-63,0-19-62,0 19 0,0-1 31,0 0-31,0-17-16,0 18 16,-18 17 0,18-18-16,-35 18 0,18-35 0,-1 17 16,-17 18-15,17 0 14,0 0-14,1 0 30,-19 0-46,19 0 15,-1 0 0,-17 0 1,17 0-17,1 0 1,-1 0-1,-17 0 32,17 0 0,0 0-16,-17 0 1,17 0-1,1 0 0,-1 0 0,-17 0-15,17 0 15,1 0-31,-1 0 16,-17 0 0,17 0-1,0 0 1,-17 0-1,18 0 1,-1 0-16,0 0 16,-17 0-1,17 0 1,-35 0 0,18 0-1,18 0 1,-19 0 15,19 0-15,-1-18-16,-17 18 15,17 0 17,0 0-17,1 0 32,-19 0-31,19 0-1,-1 0-15,1 0 16,-19 0 15,19 0-31,-1 0 31,-17 0-31,17 0 16,0 0 15,1 0-15,-18 0 0,-1 0-1,-34 0 1,34 0-1,1 0 1,-18 0 0,36 0-1,-1 0 17,-17 0-17,17 0 16,0 0 1,1 0-32,-19 0 15,19 0 1,-1 0 0,1 0-1,-19 0 16,19 0 1,-1 0-1,-17 18-15,17-18 15,0 0-16,1 0 17,-18 0-1,17 0 16,0 0-32,-17 0-15,17 0 16,1 0 15,-1 0-15,-17 35 0,17-35 30,1 0 1,-19 0-31,19 0 15,-1 0-31,0 0 16,-17 0 31,17 0 0,1 0 62,-1 0-15,-17-17-32,35-1-15,-18 18-31,18-18 15,-17 18-15,17-17-1,0-19 16,0 19 1,0-1 30</inkml:trace>
  <inkml:trace contextRef="#ctx0" brushRef="#br0" timeOffset="250535.106">24836 6615 0,'-18'0'94,"-17"0"-63,17 0-16,0 0 1,-17 0 31,17 0 15,1 0-62,-1 0 32,-17 0-17,17 0 17,1 0 30,17 35 141,0-18-187,0 1 15,0 17-31,-36-17 16,36 35-1,0-35 1,0-1 15,0 1-15,0 35-1,0-36 1,0 19 0,0-19-1,0 1 1,0 0 15,0 17-31,0-17 31,0-1-15,0 1 15,0 17-15,0-17 0,0-1 15,0 19-31,0-19 15,0 1 1,0 0 31,0 17-16,0-18 16,0 1-16,0 17-15,0-17 15,0 0 0,18-1 32,-18 19-32,18-36-31,-18 17 31,17-17 1,-17 18-1,36-18-15,-19 35 15,1-35-16,-18 18 1,17-18 0,-17 17-1,36-17 1,-19 0 0,-17 18-1,18-18 1,35 35 15,-35-35-15,-1 18-1,18-18 1,-17 0 0,0 18-1,35-18 1,-53 17-1,35-17 1,0 0 0,-17 0-1,-1 0 1,1 0 0,17 36-1,-17-36 1,0 0-1,17 0 1,-17 0 15,-1 0-15,1 0 0,17 0-1,-17 0 1,-1 0-1,19 0 1,-19 0 0,1 0-1,0 0 1,17 0 0,-17 0 15,-1 0 0,18 0-15,1 0-1,-19 0 1,19 0-16,-19 0 16,1 0-1,0 0-15,17-18 31,-18 18-15,1 0 15,17 0-31,-17-18 16,0 18 0,-1-17-1,19 17 1,-19 0-1,1 0 1,17 0 15,-17 0-15,-1-18 0,1 18-1,17 0 1,-17-35-1,0 35 1,17 0-16,-17 0 16,-1-18-1,1 18-15,35 0 16,-36-18 0,36 18-1,-35-17 1,0 17-1,17 0 1,-18 0 0,-17-35-1,53 35 1,-35 0 0,0 0-1,17 0-15,-17 0 47,-1 0 16,-17-18-32,18 18 313,17 0-298,-17 0-14,-1 0-17,19 0 17,-19 0-1,-17-18-16,18 18 1,35-35 0,-35 35-1,34 0-15,-34-18 32,0 18-32,-1 0 62,19 0-31,-36-17 1,17 17 14,-17-18-14,0-17 15,18 35-32,-18-18 16,18 18-31,-18-18 32,35 18-17,-35-35 32,17 35-16,1 0 16,-18-17-31,35 17 0,-17-18-1,0 18 1,52-53 15,-34 53-15,-19 0-1,-17-18 1,18 18 0,-1 0 30,19 0 1,-36-17-15,0-19 124,0 19-94,0-1-30,0 1-17,0-19 16,0 19 16,0-1 0,0-17-16,0 17 16,0 0-15,0 1 30,-18 17-62,18-35 31,-18 35-15,18-18 15,-17 0 16,17-17-16,-18 35-31,-17-18 47,17 1-31,1-1 46,-19-17-30,19 35-1,17-18-16,-18 18 1,0 0 0,-17 0 15,17 0 16,1 0-16,-18 0 0,17 0 1,0 0-32,1 0 31,-19 0 0,19 0 16,-1 0-16,0 0 16,-17 0-16,18 0-15,-1 0 0,-17 0-1,17 0 1,0 0 15,1 0-31,-19 0 16,19 0-1,-1 0 1,-17 0 0,17 0-1,1 0 1,-36 0-1,35 0 1,0 0 0,-35 0-1,36 0 1,-1 0 0,-17 0-1,17 0 1,1 0-1,-36 0 1,35 0 0,0 0-16,-17 0 15,18 0 1,-1 0 0,0 0-1,-17 0 1,0 0-1,-1 0 1,19 0-16,-1 0 16,1 0-16,-19 0 15,19 0 1,-1 0 0,-35 0-1,35 0 1,1 0-1,-19 0 1,19 0 15,-1 0-15,1 0 0,-19 0-1,19 0 1,-1 0-16,-17 0 31,17 0-15,-17 0-1,0 0 1,17 0 0,0 0-1,-17 0 1,17 0-1,1 0 1,-1 0 0,-17 0-1,17 0 17,1 0-17,-19 0 1,19 0-1,-1 0 1,0 0 0,-17 0-16,17 0 31,1 0-15,-1 0-1,-17 0 1,17 0-1,1-18 17,-19 18-1,19 0-15,-1 0-1,0-35 16,-17 35 1,17 0 15,1 0 15,17-17-62,-35 17 47,17 0 0</inkml:trace>
  <inkml:trace contextRef="#ctx0" brushRef="#br0" timeOffset="260322.5694">26088 3845 0,'-18'0'250,"-17"0"-187,17 0-1,1 0-46,-1 0-1,-17 0 1,17 0 15,1 0 47,17 18 32,0 17-1,0-17-62,0-1 0,0 19-16,0-19 0,0 1-15,0 0 0,0 17-1,0-17 1,0-1 0,0 18 15,0-17 0,0 0-15,0-1-1,0 19 1,0-19 15,0 1 0,0 17 1,0-17-1,17-18-31,-17 18 16,35-18 30,-35 17-30,18-17 47,-18 35-48,18-17 32,-1-18-47,19 0 16,-19 0 15,1 0-31,17 0 16,-17 0 15,-1 0 0,1 0-15,17 0 15,-17 0-15,0 0-1,17 0 1,0 0-1,-17 0 1,17 0 0,0 0-1,1 0 1,-19 0 15,19 0-15,-1 0-1,-17 0 17,-1 0-17,1 0-15,17 0 16,-17 0 15,-1 0 0,19 0-15,-19 0 0,1 0-16,0 0 15,17 0 1,-18 0 0,1 0-1,17 0 1,-17 0 15,0 0-15,-1 0-1,36 0 1,-35 0 0,17 0-1,-17 0 1,-1-35-1,1 35 17,17 0 15,-35-18-32,18 18 1,0 0-1,-1-17 1,19 17 0,-19 0 31,1-18-32,17 18 16,-17 0-15,-1 0-16,1 0 63,-18-35-32,35 35-16,-17 0 1,0-18 0,17 18 15,-18 0 16,1 0-16,-18-18 0,18 18-15,17 0 46,-35-35 1,0 17 15,0 1-47,0-1 1,0-17-17,0 17 1,0 1 15,0-19 0,0 19 1,0-1 46,0 0-31,0-17-16,0 17-31,0 1 15,0-18 32,0 17-15,0 0 46,0 1 15,0-19-61,-18 36 15,18-17-47,-17 17 62,-1 0-15,0 0 0,-17 0 0,18 0 15,-1 0-46,-17 0-1,17 0 1,0 0 0,1 0 31,-19 0-1,19 0-14,-1 0-17,-17 0 1,17 0 0,1 0-1,-1 0 1,-17 0-1,17 0 1,0 0 0,-35 0-1,36 0 1,-1 0 15,-17 0-31,17 0 16,1 0-1,-1 0 1,-17 0 0,17 0 31,0 0-32,-17 0 1,18 0-1,-1 0 1,-35 0 0,18 0-1,-1 35 1,19-35 0,-1 0-1,-17 0 32,17 0-31,1 0-1,-1 0 1,-17 0 0,17 0-1,0 0 16,1 0-15,-19 0 15,19 0-31,-1 0 16,-17 18 0,17-18-1,1 0 1,-1 0 15,-17 0 0,17 0-15,18 17 15,-18-17-15,-17 0 15,18 18-31,-1-18 16,0 0-1,18 35 1,-35-35 0,17 0 30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6-03T14:41:15.19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1023 13917 0,'18'0'390,"17"0"-327,-17 0-16,-1 0 15,1 0 1,17 0-16,-17 0 0,-1 0 46,19 0-30,-19 0 62,1 0-63,0 0-15,17 0 0,-17 0 16,-1 0 30,18 0-30,-17 0 31,0 0-16,-1 0-31,19 0-1,-19 0 17,1 0-16,17 0 78,-17 0-47,-1 0-16,1 0-15,17 0 47,-17 0 31,0 0-62,-1 0-1,19 0 1,-19 0 499,1 0-546,17 0 15,-17 0 16,-1 0 0,1 0 15,17 0 32,-17 0 31,0 0-63,17 0 63,-17 0-46,-1 0-17,1 0 1,17 0 30,-17 0-46,-1 0 0,19 0 16,-19 0-32,1 0 16,0 0-16,17 0-15,-18 0 30,1 0 1,0 0 0,17 0 16,-17 0-16,-1 0 31,19 0-31,-19 0 31,1 0-16,0 0-15,17 0 31,-18 0-15,1 0 296</inkml:trace>
  <inkml:trace contextRef="#ctx0" brushRef="#br0" timeOffset="4416.0172">2805 13899 0,'17'0'531,"1"0"-453,-18-35-47,35 35-15,-17 0 46,-1 0 1,19 0-16,-19 0 15,1 0 188</inkml:trace>
  <inkml:trace contextRef="#ctx0" brushRef="#br0" timeOffset="14998.3554">2946 13882 0,'17'0'125,"1"0"-93,0 0 30,-1 0 1,19 0-16,-19 0 31,1 0-16,17 0 32,-17 0-32,-1 0 32,1 0-31,17 0 46,-17 0-31,0 0-31,-1 0 47,18 0-32,-17 0 63,0 0-47,17 0 32,-17 0-32,-1 0-31,1 0 47,17 0-16,-17 0 31,-1 0-15,19 0-16,-19 0 47,1 0-47,0 0-31,17 0 15,-17 0-15,-1 0 16,19 0 15,-19 0 16,1 0-16,-1 0-16,19 0-15,-19 0 16,1 0-1,0 0 94,17 0-77,-17 0 46,-1 0-63,18 0 1,-17 0-1,0 0-15,-1 0 47,19 0 46,-19 0-77,1 0-1,17 0 48,-17 0-32,-1 0 31,1 0-15,17 0 31,-17 0 0,0 0-16,17 0 16,-17 0-15,-1 0 15,1 0-47,17 0 16,-17 0-32,-1 0 63,1 0 31,17 0 1,-17 0-64,0 0-30,17 0 124</inkml:trace>
  <inkml:trace contextRef="#ctx0" brushRef="#br0" timeOffset="25852.2951">4762 13899 0,'0'-17'422,"18"17"-141,0 0 94,-1 0-296,1 0 14,17 0-15,-17 0-15,0 0 78,17 0 30,-17 0-77,-1 0 31,1 0-15,17 0 30,-17 0 63,-1 0-140,19 0-16,-19 0 15,1 0 16,0 0 32,17 0-48,-18 0 32,1 0-47,0 0 47,17 0-16,-17 0-16,-1 0 63,19 0 0,-19 0-31,1 0 0,-1 0-16,19 0-16,-19 0 16,1 0 32,17 0 30,-17 0 1,0 0 0,-1 0 109,19 0 531,-19 0-734,1 0 15,17 0-15,-17 0 16,-1 0-32,1 0 78,17 0-15,-17 0 0,0 0-47,-1 0 15,18 0-15,-17 0 47,0 0-47,17 0 109,-17 0-109,-1 0 31,1 0-16,17 0-15,-17 0 16,-1 0-16,19 0 15,-19 0 1,1 0-16,0 0 31,17 0-31,-17 0 78,-1 0-32,19 0 17,-19 0 15,1 0 375</inkml:trace>
  <inkml:trace contextRef="#ctx0" brushRef="#br0" timeOffset="33762.294">6579 13882 0,'18'0'266,"17"0"-219,-17 0 15,-1 0 16,1 0-15,17 0 46,-17 0-77,0 0 77,17 0 94,-17 0-31,-1 0-94,1 0 31,17 0-15,-17 0-47,-1 0 31,1 0-31,17 0 94,-17 0-94,0 0 15,17 0 1,-17 0-17,-1 0 1,1 0 16,17 0-16,-17 0 0,-1 0 656,19 0-672,-19 0 63,1 0-63,0 0 31,17 0-15,-18 0 16,1 0-16,17 0 0,-17 0-1,0 0 17,-1 0-16,19 0 15,-19 0 95,1 0-95,0 0 1,17 0-32,-18 0 31,1 0-15,17 0 0,-17 0-16,0 0 1,-1 0 30,19 0-15,-19 0 15,1 0-15,17 0 0,-17 0 0,-1 0 16,1 0-17,17 0 48,-17 0-47,0 0 16,17 0-17,-18 0 1,1 0 16,0 0-32,17 0 16,-17 0 0,-1 0 15,1 0-15,17 0 16,-17 0-1,0 0-31,17 0 1,-18 0 15,1 0 15,0 0 1,17 0 62,-17 0 15,-1 0-77</inkml:trace>
  <inkml:trace contextRef="#ctx0" brushRef="#br0" timeOffset="113518.8248">1905 12947 0,'-18'0'281,"1"0"-234,-19 0 15,19 0-30,-1 0 61,1 0-46,-19 0 0,19 0 16,-1 0-17,-17 0 17,17 0-16,0 0 15,1 0 157,-19 0-125,19 0-79,-1 0 64,-17 18-1,35 17 31,-18-18-78,18 1 79,-17-18-95,17 35 48,0-17-1,0 0 1,0-1-16,0 19 46,0-19 1,0 1-47,0 0 0,0 17 0,0-18 47,0 1 77,0 17-30,0-17-16,0 0-16,17-1 63,-17 19-94,36-36-62,-19 0 78,1 0 140,17 0-46,-17 0-48,-1 0-15,1 0 78,17 0-78,-17 0 0,0 0-62,17 0 15,-17 0 125,-18 17-31,17-17-109,1 0 187,17 0-32,-17 0 2532,-1 0-2578,19 0 0,-19 0-16,1 0-62,0 0 62,17 0-46,-18 0-48,1 0-15,0 0 16,17 0-17,-17 0 79,-1 0-31,19 0-16,-19 0-46,1 0 30,-1 0 1,19 0 77,-19 0-46,1 0 656,17 0-672,-17 0 16,0 0-16,-1 0 63,19 0-95,-19 0 1,1 0-31,17 0 15,-17 0 32,-1 0 15,1 0 0,17 0-31,-17 0 0,0 0 15,-1 0-15,18 0 16,-17 0 15,0 0 0,17 0-16,-17 0-30,-1 0 30,1 0-15,17 0 15,-17 0-15,-1 0 16,19 0-1,-19 0 79,1 0 0,0 0 452,17 0-515,-17 0-15,-1 0-16,19 0 15,-19 0-15,1 0 0,-1 0 0,19 0 0,-19 0 0,1 0 15,0 0 1,17 0 30,-17 0-46,-1 0 16,18 0-1,-17 0-30,0 0 30,-1 0 1,19 0-17,-19 0 17,1 0-16,17 0 15,-17 0 1,-1 0-1,1 0-15,17 0 16,-17 0-16,0 0-1,-18 18-30,35-18 15,-17 0 32,-1 0 62,1 0 719,17 0-782,-17 0 16,-1 0-47,1 0 32,17 0 46,-17 0-62,0 0 16,17 0-16,-17 0-1,-1 0 17,1 0-1,17 0 63,-17 0-62,-1 0-1,19 0 6548,-19 0-6501,1 0 32,0 0-1,17 0-77,-18 0 31,1 0-47,17 0 15,-17 0-31,0 0 47,-1 0-31,19 0 47,-19 0 15,1 0-77,0 0 61,17 0-30,-18 0 15,-17-18-62,18 18 31,17 0 843,-17 0-827,0 0 15,-1 0 0,19 0 16,-19 0-32,1 0 16,17 0-15,-17 0-16,-1 0 15,1 0-31,17 0 32,-17 0 15,0 0 31,17 0-62,-18 0 31,1 0-31,0 0 31,17 0-15,-17 0-1,-1 0 17,1 0-48,17 0 63,-17 0 46,0 0 735,17 0-828,-18 0-16,1 0 1,0 0-17,17 0 48,-17 0-1,-1 0 32,19 0-16,-19 0-31,1 0 0,-1 0 0,19 0 0,-19 0-1,1 0 1,17 0 16,-17 0-1,0 0 16,-1 0-31,18 0 16,-17 0-32,0 0 63,-1 0-16,19 0 16,-19 0-32,1 0 1,17 0 15,-17 0-31,0 0 0,-1 0-1,18 0-14,-17 0 15,0 0 31,17 0 640,-17 0-639,-1 0-33,1 0 17,17 0-1,-17 0 1,-1 0 15,19 0-31,-19 0-16,1 0 0,0 0 1,17 0-1,-17 0 16,-1 0 31,1 0-31,17 0 15,-17 0 32,-1 0-31,19 0-1,-19 0-15,1 0 0,0 0 0,17 0 15,-17 0-15,-1 0 0,18 0 0,-17 0 0,0 0 15,-1 0-15,19 0 531,-19 0-531,1 0 0,17 0-16,-17 0 16,-1 0 0,1 0-16,17 0 0,-17 0 1,0 0 15,-1 0-32,19 0 32,-19 0 0,1 0 15,17 0-15,-17 0 0,-1 0 16,1 0-16,17 0 15,-17 0-15,0 0 578,17 0-563,-17 0-15,-1 0 16,1 0-32,17 0-15,-17 0 15,-1 0 31,19 0-15,-19 0 0,1 0-16,0 0 16,17 0-15,-18 0 14,1 0 1,0 0 0,17 0 16,-17 0-16,-1 0-1,19 0 1,-19 0 0,1 0 16,-1 0-1,19 0 16,-19 0 0,1 0 47,17 0-15,-17 0-48,0 0 32,-1 0-31,19 0 77,-19 0-30,1 0 15,-18-35-110,35 35 16,-17 0 48,-1-18 217,-17 1-171,18-1-93,-18-17-1,0 17 16,0 0 31,0-17-31,0 18 0,0-1 0,0 0-16,0-17 31,0 17-30,0 1 14,0-1 17,0-17 15,0 17-47,0 0 110,-18 18 93,1-35-93,-19 35-63,19 0-15,17-17-48,-18 17 48,-17 0 62,17 0-32,1 0-30,-1 0-1,-17 0 1,17 0-16,0 0 31,-17 0-47,17 0 750,1 0-702,-1 0-1,-17 0-16,17 0 79,1 0-63,-19 0-31,19 0 31,-1 0-16,0 0 17,-17 0-1,18 0-31,-1 0-1,0 0-14,-17 0-1,17 0 0,1 0-15,-19 0 15,19 0 0,-1 0-15,1 0 0,-19 0-1,19 0 16,-1 0 1,-17 0-32,17 0 31,0-18 0,1 18-15,-19 0 15,19 0 0,-1 0 32,-17 0-63,17 0 31,1 0 16,-1 0 15,-17 0-30,17 0 15,0 0-1,18-18-30,-17 18 0,-18 0-1,17 0 1,0 0 31,-17 0-16,35-35-15,-18 35-1,1 0 17,-1 0-17,-17 0 1,17 0-1,1 0 1,17-18 0,-36 18-1,19 0 17,-1 0-32,0 0 46,-17 0-14,17 0 905,18 36-921,-17-19 46,17 1-30,-36-18-1,19 0 31,-1 0-30,1 0 14,-19 0 17,19 0 109,-1 0-125,0 0-16,-17 0 0,17 0 0,1 0-15,-18 0 0,17 0-1,18 18-15,-18-18 16,1 0 0,-19 0-1,19 0 1,-1 0 15,-17 0-15,17 0-1,1 0 1,-1 0 15,-17 0-31,17 0 31,0 0 1,-17 0 15,17 0-1,1 0 1,-1 0-15,-17 0-1,17 0 0,1 0 0,-1 0-15,-17 0 15,17 0 16,0 0-16,-17 0 1,17 0-1,1 0 16,-1 0-32,-17 0 32,17 0-16,1 0-15,-19 0 0,19 0 15,-1 0 16,0 0-16,-17 0-15,18 0-1,-1 0 32,-17 0-16,17 0 1,0 0 30,1 0-31,-19 0 1,19 0 499,-1 0-515,0 0-1,-17 35 16,18-18-15,-1-17 15,18 18-15,-35-18 0,17 0-16,0 0 31,1 0 0,-19 0 0,19 0-15,-1 0 46,-17 0-15,17 0-31,1 0 31,-1 0 15,-17 0 16,17 0-15,0 0-16,-17 0 15,18 0 1,-1 0-32,0 0 32,-17 0-17,17 0 1,1 0-15,-1 0 14,18-18 1,-35 18-47,17 0 47,0 0 0,-17 0 0,18-35 15,-1 35-15,0 0 16,18-17 15,-35 17 63,35-18-126,0 0 63,-18 18-31,18-35 16,-17 35-63,-19 0 62,19 0 16,-1 0-46,1 0 30,-19 0 16,19 0 203,-1 0-171,-17 0 155,17 0-140,18 18-78,-18-18 375,18 17-312,-17-17-95,-18 0 32,17 0 0,0 0 31,1 0-31,-19 0 0,19 0 47,-1 0-63,-17 0 31,17 0-15,0 0 0,18 18 625,-17-18-656,-18 0 15,17 0 31,0 0-15,-17 0 0,17 0-31,1 0 15,-1 0 16,-17 0-32,17 0 1,1 0 15,-19 0-15,19 0 46,-1 0-30,0 0-17,-17 0 32,17 0 0,1 0-31,-1 0 31,18 18-32,-35-18 1,17 0-1,1 0 17,-19 0-1,19 0 0,-1 35-15,0-35-1,-17 0 1,17 0 15,1 0-15,-18 0 0,17 0 15,0 0 0,1 0-31,-19 0 31,19 0-15,-1 0 46,-17 0-15,17 0 16,1 0-1,-1 0-15,-17 0 16,17 0-16,18 17 437,0 1-437,-18-18 109,1 0-93,-19 0 46,19 0-31,-1 0-31,-17 0 15,17 0 1,1 0-1,-1 0-15,-17 0 16,17 0-1,0 0 48,18-18-79,-35 18 47,35-35-15,-18 35-63,18-17 62,-17 17 16,-1 0 0,-17 0 16,17 0-47,1 0 15,-19 0 1,19 0-16,-1 0 15,0 0-15,-17 0 0,18 0 0,-1 0 31,0 0-15,-17 0-17,17 0 17</inkml:trace>
  <inkml:trace contextRef="#ctx0" brushRef="#br0" timeOffset="438208.2474">19473 13194 0,'18'0'625,"17"0"-547,-17 0 63,0 0-63,17 0 16,-18 0-1,1 0-14,0 0 46,17 0-32,-17 0-46,-1 0 16,19 0 15,-19 0-16,1 0 32,-1 0-31,19 0-17,-19 0 17,1 0-1,0 0 48,17 0-63,-17 0 15,-1 0-31,18 0 32,-17 0-1,0 0 17,-1 0-33,19 0 1,-19 0 16,1 0 31,17 0 15,-17 0-15,0 0-47,-1 0 15,18 0 47,-17 0-62,0 0 31,17 0-46,-17 0 61,-1 0 17,1 0-63,17 0 15,-17 0 1,-1 0-16,1 0-1,17 0 1,-17 0 16,0 0-16,17 0 0,-17 0 15,-1 0 1,1 0 874,17 0-765,-17 0 250,-1 0-360,19 0 1,-19 0-32,1 0 32,0 0-17,17 0-14,-17 0-17,-1 0 17,18 0-17,-17 0 48,0 0-32,-1 0 31,19 0-30,-19 0-1,1 0 16,0 0-16,17 0 0,-18 0 16,1 0-31,17 0 15,-17 0 0,0 0 16,-1 0 16,19 0-32,-19 0 16,1-18-32,17 18 1,-17 0 0,-1 0-1,1 0 17,17 0-32,-17 0 15,0 0 16,17 0 1,-17 0 15,-1 0 46</inkml:trace>
  <inkml:trace contextRef="#ctx0" brushRef="#br0" timeOffset="443501.7877">19544 13652 0,'0'-35'250,"35"35"-235,-17 0 1,-1 0 0,1 0-1,17 0 1,-17 0 0,0 0-1,17 0 16,-17 0-15,-1 0 31,1 0 0,17 0-16,-17 0 0,-1 0 32,1 0-16,17 0 0,-17 0-1,0 0-30,17 0 15,-18 0-15,1 0 0,0 0-1,17 0 16,-17 0-15,-1 0 0,19 0-1,-19 0 48,1 0-16,0 0 0,17 0-1,-18 0-30,1 0 31,17 0-16,-17 0-15,0 0 46,-1 0-15,19 0 0,-19 0-31,1 0 15,-1 0 16,19 0-32,-19 0 17,1 0 15,17 0-16,-17 0 31,0 0-15,-1 0-16,18 0 16,-17 0-31,0 0 15,17 0 0,-17 0 1,-1 0-1,1 0 16,17 0-32,-17 0 17,0 0-17,17 0 79,-18 0-63,1 0 16,0 0-16,17 0 16,-17 0-31,-1 0 15,1 0-15,17 0-1,-17 0 1,-1 0 0,19 0-1,-19 0 1,1 0 0,0 0 15,17 0 0,-17 0 0,-1 0-15,18 0 15,-17 0 0,0 0 1,-1 0-1,19 0 0,-19 0 16,1 0 0,17 0 31</inkml:trace>
  <inkml:trace contextRef="#ctx0" brushRef="#br0" timeOffset="453302.4068">19985 11218 0,'-35'0'125,"17"0"-62,0 0-17,-17 0 17,17 0-16,1 0 0,-1 0 46,-17 0 1,17 0-63,1 0 16,-19 0-15,19 0-1,-1 0 16,0 0 0,-17 36 78,17-19-94,18 1-16,0 17 32,0-17 16,0-1-1,0 1-15,0 17 0,0-17 0,0 0 0,0-1 0,0 19 0,0-19-16,0 1 16,0 17-16,0-17 16,0-1-32,0 1 17,0 17 15,0-17-16,36-18-16,-36 18 1,17 17 31,1-18 0,-18 1 0,18-18-47,-18 18 47,35-18-32,-35 35 16,18-35-15,-18 18 15,17-18-15,-17 17 15,35-17 0,-35 36-15,18-36 15,-18 17-15,18-17 31,-18 18-32,17-18 1,19 0 47,-36 18-48,17-18 1,1 0 15,17 0-15,-17 0 31,-1 0-1,1 0 17,17 0-16,-17 0 0,0 0-16,-1 0 16,19 0-16,-19 0 0,1 0-15,17 0 0,-17 0 15,-1 0 0,1 0 0,17 0-31,-17 0 32,0 0-1,17 0-16,-17 0 17,-1 0-1,1 0 0,17 0 0,-17 0-15,-1 0 15,19 0-15,-19 0 31,1 0-32,0 0 32,17 0-15,-18 0-17,1 0 1,0 0-1,17 0 17,-17 0-1,-1 0 16,19 0-32,-19 0 1,1 0 15,0 0 32,17 0-48,-18 0 1,1 0 15,17 0 32,-17 0-32,0 0 16,-1 0-16,19 0-15,-19 0 15,1 0-15,17 0 31,-17 0-32,-1 0 16,1 0-15,17 0 15,-17 0 1,0 0-17,-1 0 1,18 0-1,-35-18 1,18 18 15,-18-18-15,0-17 0,18 17-1,-18 1 1,0-19-1,35 36 1,-35-17 0,0-1-1,18 0 1,-18-17 0,0 18-1,17 17 16,-17-18-15,0-17 15,0 17-15,18 18 0,-18-18-1,0 1-15,35 17 16,-35-36 15,0 19 16,0-1 0,0-17 0,0 17-16,0 1 0,0-1 0,0-17 16,0 17-15,0 0 14,0 1-14,0-18-17,0 17 32,0 0 0,-17-17-16,-1 35 1,18-18-17,-18 18 1,-35 0-1,36 0 17,-1 0 77,-17 0-62,17 0-31,1 0-1,-1 0 16,-17 0-15,17 0 0,0 0-1,1 0 1,-19 0 0,19 0 15,-1 0-16,-17 0 1,17 0 0,1 0 15,-1 0-15,-17 0-1,17 0 1,0 0-1,-17 0 1,18 0 0,-1-17-1,0 17 1,-17 0 0,17 0 15,1 0-16,-19 0 1,19 0 15,-1 0 1,0 0-1,-17 0-16,18 0 1,-1 0 0,0 0 15,-17 0 0,17 0-15,1 0-1,-19 0 1,19 0 0,-1 0-1,1 0 1,-19 0 0,19 0 15,-1 0-16,-17 0 1,17 0 15,0 0-15,1 0 46,-18 0-46,17 0 0,0 0-1,-17 0 1,17 0 15,1 0-15,-1 0 46,-17 0-15,17 0-16,0 0 63</inkml:trace>
  <inkml:trace contextRef="#ctx0" brushRef="#br0" timeOffset="542600.902">23213 14129 0,'35'0'218,"-17"0"-186,-1 0-1,1 0-15,17 0-1,-17 0 16,0 0-15,17 0 0,-18 0-1,1 0 1,0 0 15,17 0-15,-17 0 15,-1 0 16,1 0-31,17 0-1,-17 0 16,-1 0-15,19 0 0,-19 0 15,1 0 0,0 0-15,17 0 15,-17 0-15,-1 0-1,18 0 1,-17 0 0,0 0 15,-1 0-16,19 0 1,-19 0 0,1 0 15,17 0-31,-17 0 31,0 0-31,-1 0 31,18 0-15,-17 0 0,0 0 15,-1 0-15,19 0-1,-19 0 1,1 0-1,17 0 1,-17 0 15,-1 0 16,1 0-31,17 0-1,-17 0 17,0 0-17,17 0 110,-17 0-93,-1 0-1,1 0 16,17 0-16,-17 0 31,-1 0 1,19 0-47,-19 0 46</inkml:trace>
  <inkml:trace contextRef="#ctx0" brushRef="#br0" timeOffset="549145.6652">23954 11377 0,'-18'0'32,"-17"-18"-1,17 18-16,0 0 1,1 0 0,-19 0-1,19 0 1,-1-35 31,1 35-32,-19 0 1,19 0 0,-1 0-16,-17 0 31,17 0-31,0 0 16,1 0-16,-18 0 15,17 0 1,0 0-1,-17 0 17,17 0 77,1 0-46,-1 0-32,-17 0-16,17 0 17,1 0-17,-19 0 48,19 0-16,17 18-16,-18-18-15,0 0-1,18 17 1,-35-17-1,35 18 1,-18-18 15,18 18 126,0 17-126,0-17 16,0-1 0,0 19-32,0-19 16,0 1-15,0-1 31,0 19-16,0-19 32,0 1-32,0 0 31,0 17-30,0-17 15,36-18-32,-36 17-15,0 18 31,17-35-15,-17 18 0,18-18 15,-18 18-15,0-1 15,18-17-16,17 36 32,-35-19-15,18-17-17,-18 18 32,17-18-31,-17 35 15,35-35-15,-35 18 15,18-18-16,0 0 32,-1 0-15,19 0 14,-19 18 1,1-18-15,17 0-17,-17 0 1,-1 17 46,1-17-46,17 0 0,-17 35 15,0-35-16,17 0 1,-17 0 31,-1 0-31,1 0-1,17 18 16,-17-18-15,-1 0 15,1 18 1,17-18-1,-17 0-16,0 0 32,17 35 0,-17-35-16,-1 0 1,-17 18-1,18-18-15,17 0 30,-17 0-14,-1 0-1,19 17 0,-19-17-15,1 0 15,0 0 0,17 0-15,-18 0 15,1 0 0,17 0-15,-17 0 0,0 0-1,-1 0 17,19 0 14,-19 0 1,1 0 16,-1 0-16,19 0 0,-19 0-32,1 0 1,-18-17-1,35 17 1,-35-36 0,18 19 31,-18-1-1,0-17 17,18 35-47,-18-18-1,0 1 16,0-1-15,17-17 0,-17 17 15,0 0-15,0-17-1,0 17 1,0 1-1,0-1 1,0-17 15,0 17 1,0 1-1,0-19-16,0 19 1,0-1 15,0 0-15,0-17 0,0 17 30,-17 18-30,17-17 0,-18 17 15,18-18-15,-35-17 15,17 17 16,0 18-32,-17 0 17,17 0-32,1 0 15,-1 0 16,-17 0-15,17 0 0,1 0 15,17-17-31,-18 17 47,18-36-47,-35 36 15,17 0 1,0 0 15,-17-17 1,18 17-1,-1 0 0,0 0 0,-17 0 16,17 0-16,1 0 16,-19 0-31,19 0 0,-1 0-1,1 0 16,-19 0 16,19 0 0,-1-18 31</inkml:trace>
  <inkml:trace contextRef="#ctx0" brushRef="#br0" timeOffset="580498.5497">26652 4974 0,'18'0'328,"17"0"-281,-17 0 0,0 0-16,-1 0 1,18 0 14,-17 0 1,0 0 0,17 0 0,-17 0 0,-1 0 15,1 0-30,17 0-1,-17 0 16,-1 0-16,19 0 0,-19 0 1,1 0 30,0 0-31,17 0 16,-17 0 0,-1 0 0,1 0 0,17 0-16,-17 0 0,-1 0 1,19 0 14,-19 0 1,1 0 0,0 0 0,17 0-16,-17 0 1,-1 0 14,18 0-30,-17 0 0,0 0 15,-1 0-15,19 0-1,-19 0 16,1 0 1,17 0-17,-17 0 1,-1 0 0,1 0 15,17 0-16,-17 0 32,0 0 0,-1 0 0,19 0 0,-19 0-31,1 0-16,17 0 31,-17 0 0,-1 0-15,1 0-1,17 0 17,-17 0-1,0 0 16,17 0-32,-17 0 17,-1 0 14,1 0-30,17 0 15,-17 35-15,-1-35 15,19 0 0,-19 0-15,1 0 31,0 0 15,17 0 1,-18 0-16</inkml:trace>
  <inkml:trace contextRef="#ctx0" brushRef="#br0" timeOffset="585116.0246">26670 5397 0,'35'0'156,"-35"-17"-141,18 17-15,0 0 16,17 0 0,-18 0-1,1 0 17,0 0-17,17 0 32,-17 0 0,-1 0 0,1 0 15,17 0-15,-17 0 0,-1 0 16,19 0-17,-19 0-14,1 0-1,0 0 16,17 0-16,-17 0 0,-1 0 1,19 0-17,-19 0 1,1 0 15,-1 0 16,19 0 15,-19 0-30,1 0-1,17 0 0,-17 0-15,0 0 15,-1 0 16,18 0-16,-17 0 0,0 0 16,-1 0 0,19 0-16,-19 0-15,1 0 15,17 0 1,-17 0-17,-1 0 1,1 0 15,17 0 16,-35 17-31,18-17-1,0 0 1,17 18-1,-17-18 1,-18 35 0,17-35-1,1 0 1,17 18 0,-17-18 15,-1 0-31,-17 18 15,36-18 17,-36 35-17,17-35 1,1 18 31,0-18-32,17 0 17,-35 17-1,18-17-15,-1 0 30,1 0 1,17 0 16,-17 0-16,-1 0 15,19 0 32,-19 0-47,1 0-16,0 0-31,17 0 16,-18 0-1,1 0 1,17-17 0,-17 17 15,0 0 0</inkml:trace>
  <inkml:trace contextRef="#ctx0" brushRef="#br0" timeOffset="588110.4273">26599 6015 0,'18'0'156,"0"0"-125,-1-35-31,19 35 16,-1-18 0,-17 18 15,17 0-31,-18 0 15,-17-18-15,18 18 16,17 0 0,-17 0-16,0 0 15,-18-35-15,17 35 16,19 0 0,-19 0-16,1 0 15,17-18 1,-17 18-1,-1 0 1,1 0 0,17 0-1,-17 0 17,17-17-17,1 17 1,-19 0-1,36 0 1,-35 0 0,-1-18-16,1 18 15,17 0-15,-17 0 16,0 0 0,17 0-16,-18 0 15,1 0 1,0 0-1,17 0 1,-17 0 0,-1 0-1,19 0 1,-19 0 15,1 0 0,-1 0 1,19 0-17,-19 0 17,1 0-32,0 0 15,17 0 1,-17 0-16,-1 0 15,36 0 1,-35 0 0,17 0-16,-17 0 15,-1 0 1,1 0-16,17 0 31,-17 0-15,0 0-1,17 0 17,-18 0-1,1 0-15,0 0-1,17 0 1,-17 0 15,-18 18-15,17-18-1,19 0 17,-19 0-1</inkml:trace>
  <inkml:trace contextRef="#ctx0" brushRef="#br0" timeOffset="595771.176">29722 4057 0,'-18'0'188,"0"0"-126,1 0 1,-1 0-32,-17 0-15,17 35-1,0-35 17,18 18 15,-35-18-32,17 0 1,1 17-1,-1-17 1,18 18 0,-35-18-1,17 0 1,18 35 0,-17-35-1,17 18 16,-36-18-15,36 18 93,-17-18-77,17 35-17,0-17 126,0-1-63,0 1-47,0 17 16,0-17-16,0-1 1,0 19-1,0-19 0,0 1 16,35-18-16,-35 18-15,18-18 62,-18 35-62,17-35 15,19 0 16,-19 18 0,1-18 0,-1 0-1,19 17-14,-19-17-17,1 0 17,17 0-17,-17 0 1,0 0 15,-1 0 0,19 0-15,-19 0 0,1 0-1,-1 0 16,19 0-15,-19 0 0,1 0 15,17 0-15,-17 0 15,0 0 0,-1 0 0,18 0-15,-17 0 15,0 0-15,17 0-16,-17 0 31,-1 0 16,1 0-31,17 0 15,-17 0 0,-1 0-15,19 0 15,-19 0-15,1 0-1,0 0 16,17 0 1,-17 0-32,-1 0 15,1 0 17,17 0-17,-17 0 1,-1 0-1,19 0 1,-19 0 0,1 0-1,0 0 1,17 0 0,-17 0-1,-1 0 16,18 0 32,-17 0-16,0 0 15,-1 0-15,19 0 0,-19 0 0,-17-17-31,18 17-1,-18-36 1,0 19-1,35 17 1,-35-18 0,0 0 15,18 18-15,-18-35-1,0 17-15,17 18 63,-17-17-48,0-18 1,0 17 0,0 0-1,0 1 16,0-19 1,0 19-1,0-1 0,0-17-15,0 17 15,0 0-15,0 1 31,0-18 15,-17 35-46,-18-18-1,17 18 1,0-18 15,-17 18-15,17 0-1,18-17 1,-35 17 0,0-36-1,17 36 1,1 0 15,-19 0-15,19 0-1,-19 0 1,1 0 0,17 0-1,1 0 1,-18 0 0,17 0-1,0 0 16,1 0 1,-19 0-1,19 0-31,-1 0 31,0 0-15,-35 0-1,36 0 1,-18 0-16,17 0 16,0 0-16,1 0 15,-19 0 17,19 0-1,-1 0 47,-17 0-16,17 0-30,1 0-1,-1 0-31,-17 0 16,-1 0-16,1 18 15,17-18 1,1 0-1,17 18 1,-35-18-16,17 0 31,0 0 32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B3C09-7AEF-4761-8076-3EBB15965C9A}" type="datetimeFigureOut">
              <a:rPr lang="en-IN" smtClean="0"/>
              <a:t>28-06-2021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94298-7D1D-4CD6-81AA-1F2EEC71B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9407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28-06-2021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6199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28-06-2021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568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28-06-2021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8443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251200" y="228600"/>
            <a:ext cx="85344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03201" y="6248400"/>
            <a:ext cx="2535767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45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FF360B88-1254-48E4-B79D-CB3029E606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0319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28-06-2021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7176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28-06-2021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871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28-06-2021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629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28-06-2021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008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28-06-2021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049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28-06-2021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1445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28-06-2021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037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28-06-2021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0304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2EA02-EA47-416D-A6DE-AB6702FD9F9F}" type="datetimeFigureOut">
              <a:rPr lang="en-IN" smtClean="0"/>
              <a:t>28-06-2021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111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customXml" Target="../ink/ink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793" y="242496"/>
            <a:ext cx="10485457" cy="2005404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IN" sz="5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Antiviral Agents</a:t>
            </a:r>
            <a:r>
              <a:rPr lang="en-IN" sz="4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en-IN" sz="4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IN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(Dated 28.06.2021)</a:t>
            </a:r>
            <a:endParaRPr lang="en-IN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875" y="3993943"/>
            <a:ext cx="11125200" cy="1655762"/>
          </a:xfrm>
        </p:spPr>
        <p:txBody>
          <a:bodyPr>
            <a:noAutofit/>
          </a:bodyPr>
          <a:lstStyle/>
          <a:p>
            <a:r>
              <a:rPr lang="en-IN" sz="2800" b="1" dirty="0" err="1" smtClean="0">
                <a:solidFill>
                  <a:srgbClr val="000099"/>
                </a:solidFill>
                <a:latin typeface="Comic Sans MS" panose="030F0702030302020204" pitchFamily="66" charset="0"/>
              </a:rPr>
              <a:t>Dr.</a:t>
            </a:r>
            <a:r>
              <a:rPr lang="en-IN" sz="28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2800" b="1" dirty="0" err="1" smtClean="0">
                <a:solidFill>
                  <a:srgbClr val="000099"/>
                </a:solidFill>
                <a:latin typeface="Comic Sans MS" panose="030F0702030302020204" pitchFamily="66" charset="0"/>
              </a:rPr>
              <a:t>Nirbhay</a:t>
            </a:r>
            <a:r>
              <a:rPr lang="en-IN" sz="28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 Kumar</a:t>
            </a:r>
          </a:p>
          <a:p>
            <a:r>
              <a:rPr lang="en-IN" sz="2800" dirty="0" err="1" smtClean="0">
                <a:latin typeface="Comic Sans MS" panose="030F0702030302020204" pitchFamily="66" charset="0"/>
              </a:rPr>
              <a:t>Asstt</a:t>
            </a:r>
            <a:r>
              <a:rPr lang="en-IN" sz="2800" dirty="0" smtClean="0">
                <a:latin typeface="Comic Sans MS" panose="030F0702030302020204" pitchFamily="66" charset="0"/>
              </a:rPr>
              <a:t>. Professor &amp; Head</a:t>
            </a:r>
          </a:p>
          <a:p>
            <a:r>
              <a:rPr lang="en-IN" sz="2800" dirty="0" err="1" smtClean="0">
                <a:latin typeface="Comic Sans MS" panose="030F0702030302020204" pitchFamily="66" charset="0"/>
              </a:rPr>
              <a:t>Deptt</a:t>
            </a:r>
            <a:r>
              <a:rPr lang="en-IN" sz="2800" dirty="0" smtClean="0">
                <a:latin typeface="Comic Sans MS" panose="030F0702030302020204" pitchFamily="66" charset="0"/>
              </a:rPr>
              <a:t>. of Veterinary Pharmacology &amp; Toxicology</a:t>
            </a:r>
          </a:p>
          <a:p>
            <a:r>
              <a:rPr lang="en-IN" sz="2800" dirty="0" smtClean="0">
                <a:latin typeface="Comic Sans MS" panose="030F0702030302020204" pitchFamily="66" charset="0"/>
              </a:rPr>
              <a:t>Bihar Veterinary College, Bihar Animal Sciences University, Patna</a:t>
            </a:r>
          </a:p>
          <a:p>
            <a:endParaRPr lang="en-IN" sz="28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88107" y="3561352"/>
            <a:ext cx="1454970" cy="13167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84939" y="3689478"/>
            <a:ext cx="904227" cy="95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081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49" y="372995"/>
            <a:ext cx="11096625" cy="512830"/>
          </a:xfrm>
        </p:spPr>
        <p:txBody>
          <a:bodyPr>
            <a:normAutofit/>
          </a:bodyPr>
          <a:lstStyle/>
          <a:p>
            <a:pPr algn="ctr"/>
            <a:r>
              <a:rPr lang="en-IN" sz="2800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Antiherpesvirus</a:t>
            </a:r>
            <a:r>
              <a:rPr lang="en-IN" sz="28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Agents: Nucleoside </a:t>
            </a:r>
            <a:r>
              <a:rPr lang="en-IN" sz="2800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Analogs</a:t>
            </a:r>
            <a:r>
              <a:rPr lang="en-IN" sz="28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    </a:t>
            </a:r>
            <a:r>
              <a:rPr lang="en-IN" sz="1800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contd</a:t>
            </a:r>
            <a:r>
              <a:rPr lang="en-IN" sz="18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…</a:t>
            </a:r>
            <a:endParaRPr lang="en-IN" b="1" dirty="0">
              <a:solidFill>
                <a:srgbClr val="00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49" y="1311274"/>
            <a:ext cx="11496675" cy="541337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n-IN" sz="2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PENCICLOVIR &amp; FAMCICLOVIR:</a:t>
            </a:r>
          </a:p>
          <a:p>
            <a:pPr marL="361950" indent="-361950" algn="just">
              <a:lnSpc>
                <a:spcPct val="120000"/>
              </a:lnSpc>
            </a:pPr>
            <a:r>
              <a:rPr lang="en-IN" sz="2600" b="1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Penciclovir</a:t>
            </a:r>
            <a:r>
              <a:rPr lang="en-IN" sz="26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is administered </a:t>
            </a:r>
            <a:r>
              <a:rPr lang="en-IN" sz="26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topically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 as a 1% cream </a:t>
            </a: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for 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the therapy of herpes </a:t>
            </a:r>
            <a:r>
              <a:rPr lang="en-IN" sz="26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labialis</a:t>
            </a: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.</a:t>
            </a:r>
          </a:p>
          <a:p>
            <a:pPr marL="361950" indent="-361950" algn="just">
              <a:lnSpc>
                <a:spcPct val="120000"/>
              </a:lnSpc>
            </a:pPr>
            <a:r>
              <a:rPr lang="en-IN" sz="26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Penciclovir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 shares a similar mechanism of action as </a:t>
            </a: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acyclovir.</a:t>
            </a:r>
          </a:p>
          <a:p>
            <a:pPr marL="361950" indent="-361950" algn="just">
              <a:lnSpc>
                <a:spcPct val="120000"/>
              </a:lnSpc>
            </a:pPr>
            <a:r>
              <a:rPr lang="en-IN" sz="2600" b="1" dirty="0" err="1">
                <a:solidFill>
                  <a:srgbClr val="0000CC"/>
                </a:solidFill>
                <a:latin typeface="Comic Sans MS" panose="030F0702030302020204" pitchFamily="66" charset="0"/>
              </a:rPr>
              <a:t>Famciclovir</a:t>
            </a:r>
            <a:r>
              <a:rPr lang="en-IN" sz="2600" b="1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is </a:t>
            </a: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systemically 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administered antiviral agent </a:t>
            </a: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used routinely.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IN" sz="2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GANCICLOVIR:</a:t>
            </a:r>
          </a:p>
          <a:p>
            <a:pPr marL="361950" indent="-361950" algn="just">
              <a:lnSpc>
                <a:spcPct val="110000"/>
              </a:lnSpc>
            </a:pP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Ganciclovir is also a nucleoside </a:t>
            </a:r>
            <a:r>
              <a:rPr lang="en-IN" sz="26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analog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 but is </a:t>
            </a:r>
            <a:r>
              <a:rPr lang="en-IN" sz="26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more potent than acyclovir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 against herpesviruses including feline &amp; equine herpesvirus and human cytomegalovirus.</a:t>
            </a:r>
          </a:p>
          <a:p>
            <a:pPr marL="361950" indent="-361950" algn="just">
              <a:lnSpc>
                <a:spcPct val="120000"/>
              </a:lnSpc>
            </a:pP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Ganciclovir 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is administered </a:t>
            </a:r>
            <a:r>
              <a:rPr lang="en-IN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systemically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 as an </a:t>
            </a:r>
            <a:r>
              <a:rPr lang="en-IN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injectable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 formulation for intravenous administration or as an </a:t>
            </a:r>
            <a:r>
              <a:rPr lang="en-IN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oral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 tablet. </a:t>
            </a:r>
            <a:endParaRPr lang="en-IN" sz="2600" dirty="0" smtClean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04265"/>
            <a:ext cx="12192000" cy="0"/>
          </a:xfrm>
          <a:prstGeom prst="line">
            <a:avLst/>
          </a:prstGeom>
          <a:ln w="34925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332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49" y="372995"/>
            <a:ext cx="11096625" cy="512830"/>
          </a:xfrm>
        </p:spPr>
        <p:txBody>
          <a:bodyPr>
            <a:normAutofit/>
          </a:bodyPr>
          <a:lstStyle/>
          <a:p>
            <a:pPr algn="ctr"/>
            <a:r>
              <a:rPr lang="en-IN" sz="2800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Antiherpesvirus</a:t>
            </a:r>
            <a:r>
              <a:rPr lang="en-IN" sz="28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Agents: Nucleoside </a:t>
            </a:r>
            <a:r>
              <a:rPr lang="en-IN" sz="2800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Analogs</a:t>
            </a:r>
            <a:r>
              <a:rPr lang="en-IN" sz="28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    </a:t>
            </a:r>
            <a:r>
              <a:rPr lang="en-IN" sz="1800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contd</a:t>
            </a:r>
            <a:r>
              <a:rPr lang="en-IN" sz="18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…</a:t>
            </a:r>
            <a:endParaRPr lang="en-IN" b="1" dirty="0">
              <a:solidFill>
                <a:srgbClr val="00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49" y="1311274"/>
            <a:ext cx="11496675" cy="541337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n-IN" sz="2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IDOXURIDINE:</a:t>
            </a:r>
          </a:p>
          <a:p>
            <a:pPr marL="361950" indent="-361950" algn="just">
              <a:lnSpc>
                <a:spcPct val="120000"/>
              </a:lnSpc>
            </a:pPr>
            <a:r>
              <a:rPr lang="en-IN" sz="26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Idoxuridine</a:t>
            </a: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is </a:t>
            </a:r>
            <a:r>
              <a:rPr lang="en-IN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thymidine </a:t>
            </a:r>
            <a:r>
              <a:rPr lang="en-IN" sz="2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analog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 that is only active against DNA viruses, primarily herpesvirus and poxvirus</a:t>
            </a: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.</a:t>
            </a:r>
          </a:p>
          <a:p>
            <a:pPr marL="361950" indent="-361950" algn="just">
              <a:lnSpc>
                <a:spcPct val="120000"/>
              </a:lnSpc>
            </a:pP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Not used systemically due to toxicity.</a:t>
            </a:r>
          </a:p>
          <a:p>
            <a:pPr marL="361950" indent="-361950" algn="just">
              <a:lnSpc>
                <a:spcPct val="120000"/>
              </a:lnSpc>
            </a:pPr>
            <a:r>
              <a:rPr lang="en-IN" sz="26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Used topically only</a:t>
            </a: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IN" sz="2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CYTARABINE &amp; VIDARABINE:</a:t>
            </a:r>
            <a:endParaRPr lang="en-IN" sz="2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61950" indent="-361950" algn="just">
              <a:lnSpc>
                <a:spcPct val="120000"/>
              </a:lnSpc>
            </a:pPr>
            <a:r>
              <a:rPr lang="en-IN" sz="26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Cytarabine</a:t>
            </a: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(also 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known as cytosine </a:t>
            </a:r>
            <a:r>
              <a:rPr lang="en-IN" sz="26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arabinoside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) and </a:t>
            </a:r>
            <a:r>
              <a:rPr lang="en-IN" sz="26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vidarabine</a:t>
            </a: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, are </a:t>
            </a:r>
            <a:r>
              <a:rPr lang="en-IN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nucleoside </a:t>
            </a:r>
            <a:r>
              <a:rPr lang="en-IN" sz="2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analogs</a:t>
            </a:r>
            <a:r>
              <a:rPr lang="en-IN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 of </a:t>
            </a:r>
            <a:r>
              <a:rPr lang="en-IN" sz="26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cytosine</a:t>
            </a:r>
            <a:r>
              <a:rPr lang="en-IN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 and </a:t>
            </a:r>
            <a:r>
              <a:rPr lang="en-IN" sz="26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adenine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, respectively. </a:t>
            </a:r>
            <a:endParaRPr lang="en-IN" sz="2600" dirty="0" smtClean="0">
              <a:solidFill>
                <a:srgbClr val="0000CC"/>
              </a:solidFill>
              <a:latin typeface="Comic Sans MS" panose="030F0702030302020204" pitchFamily="66" charset="0"/>
            </a:endParaRPr>
          </a:p>
          <a:p>
            <a:pPr marL="361950" indent="-361950" algn="just">
              <a:lnSpc>
                <a:spcPct val="120000"/>
              </a:lnSpc>
            </a:pP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They 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have in vitro activity against certain DNA viruses, including herpesviruses, poxviruses, vaccinia, rabies, cytomegalovirus, and probably hepatitis B virus.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04265"/>
            <a:ext cx="12192000" cy="0"/>
          </a:xfrm>
          <a:prstGeom prst="line">
            <a:avLst/>
          </a:prstGeom>
          <a:ln w="34925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49" y="372995"/>
            <a:ext cx="11096625" cy="512830"/>
          </a:xfrm>
        </p:spPr>
        <p:txBody>
          <a:bodyPr>
            <a:normAutofit/>
          </a:bodyPr>
          <a:lstStyle/>
          <a:p>
            <a:pPr algn="ctr"/>
            <a:r>
              <a:rPr lang="en-IN" sz="2800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Antiherpesvirus</a:t>
            </a:r>
            <a:r>
              <a:rPr lang="en-IN" sz="28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Agents: Nucleoside </a:t>
            </a:r>
            <a:r>
              <a:rPr lang="en-IN" sz="2800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Analogs</a:t>
            </a:r>
            <a:r>
              <a:rPr lang="en-IN" sz="28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    </a:t>
            </a:r>
            <a:r>
              <a:rPr lang="en-IN" sz="1800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contd</a:t>
            </a:r>
            <a:r>
              <a:rPr lang="en-IN" sz="18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…</a:t>
            </a:r>
            <a:endParaRPr lang="en-IN" b="1" dirty="0">
              <a:solidFill>
                <a:srgbClr val="00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49" y="1311274"/>
            <a:ext cx="11496675" cy="541337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n-IN" sz="2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RIBAVIRIN:</a:t>
            </a:r>
          </a:p>
          <a:p>
            <a:pPr marL="361950" indent="-361950" algn="just">
              <a:lnSpc>
                <a:spcPct val="120000"/>
              </a:lnSpc>
            </a:pP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Ribavirin is 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a </a:t>
            </a:r>
            <a:r>
              <a:rPr lang="en-IN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guanosine </a:t>
            </a:r>
            <a:r>
              <a:rPr lang="en-IN" sz="2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analog</a:t>
            </a:r>
            <a:r>
              <a:rPr lang="en-IN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that inhibits the replication of a wide range of RNA and DNA viruses in </a:t>
            </a: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vitro.</a:t>
            </a:r>
          </a:p>
          <a:p>
            <a:pPr marL="361950" indent="-361950" algn="just">
              <a:lnSpc>
                <a:spcPct val="120000"/>
              </a:lnSpc>
            </a:pP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Ribavirin is primarily used in the therapy of selected RNA viruses, including </a:t>
            </a:r>
            <a:r>
              <a:rPr lang="en-IN" sz="2600" u="sng" dirty="0">
                <a:solidFill>
                  <a:srgbClr val="0000CC"/>
                </a:solidFill>
                <a:latin typeface="Comic Sans MS" panose="030F0702030302020204" pitchFamily="66" charset="0"/>
              </a:rPr>
              <a:t>hepatitis C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, </a:t>
            </a:r>
            <a:r>
              <a:rPr lang="en-IN" sz="2600" u="sng" dirty="0">
                <a:solidFill>
                  <a:srgbClr val="0000CC"/>
                </a:solidFill>
                <a:latin typeface="Comic Sans MS" panose="030F0702030302020204" pitchFamily="66" charset="0"/>
              </a:rPr>
              <a:t>respiratory syncytial virus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, </a:t>
            </a:r>
            <a:r>
              <a:rPr lang="en-IN" sz="2600" u="sng" dirty="0">
                <a:solidFill>
                  <a:srgbClr val="0000CC"/>
                </a:solidFill>
                <a:latin typeface="Comic Sans MS" panose="030F0702030302020204" pitchFamily="66" charset="0"/>
              </a:rPr>
              <a:t>Lassa fever virus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, and </a:t>
            </a:r>
            <a:r>
              <a:rPr lang="en-IN" sz="2600" u="sng" dirty="0">
                <a:solidFill>
                  <a:srgbClr val="0000CC"/>
                </a:solidFill>
                <a:latin typeface="Comic Sans MS" panose="030F0702030302020204" pitchFamily="66" charset="0"/>
              </a:rPr>
              <a:t>influenza A and B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IN" sz="2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ZIDOVUDINE, ADEFOVIR:</a:t>
            </a:r>
          </a:p>
          <a:p>
            <a:pPr marL="361950" indent="-361950" algn="just">
              <a:lnSpc>
                <a:spcPct val="110000"/>
              </a:lnSpc>
            </a:pPr>
            <a:r>
              <a:rPr lang="it-IT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Zidovudine is </a:t>
            </a:r>
            <a:r>
              <a:rPr lang="it-IT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a </a:t>
            </a:r>
            <a:r>
              <a:rPr lang="en-IN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thymidine </a:t>
            </a:r>
            <a:r>
              <a:rPr lang="en-IN" sz="2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analog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 that was key to the early antiviral success against </a:t>
            </a:r>
            <a:r>
              <a:rPr lang="en-IN" sz="2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human immunodeficiency virus (HIV</a:t>
            </a:r>
            <a:r>
              <a:rPr lang="en-IN" sz="2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)</a:t>
            </a: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.</a:t>
            </a:r>
          </a:p>
          <a:p>
            <a:pPr marL="361950" indent="-361950" algn="just">
              <a:lnSpc>
                <a:spcPct val="110000"/>
              </a:lnSpc>
            </a:pP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Selectively </a:t>
            </a:r>
            <a:r>
              <a:rPr lang="en-IN" sz="26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inhibits viral reverse </a:t>
            </a:r>
            <a:r>
              <a:rPr lang="en-IN" sz="26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transcriptase</a:t>
            </a: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, 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preventing viral RNA from making a DNA copy of </a:t>
            </a: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itself.</a:t>
            </a:r>
          </a:p>
          <a:p>
            <a:pPr marL="361950" indent="-361950" algn="just">
              <a:lnSpc>
                <a:spcPct val="110000"/>
              </a:lnSpc>
            </a:pPr>
            <a:r>
              <a:rPr lang="en-IN" sz="2600" b="1" dirty="0" err="1">
                <a:solidFill>
                  <a:srgbClr val="0000CC"/>
                </a:solidFill>
                <a:latin typeface="Comic Sans MS" panose="030F0702030302020204" pitchFamily="66" charset="0"/>
              </a:rPr>
              <a:t>Adefovir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 is an acyclic </a:t>
            </a:r>
            <a:r>
              <a:rPr lang="en-IN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purine nucleoside </a:t>
            </a:r>
            <a:r>
              <a:rPr lang="en-IN" sz="2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analog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 that is used </a:t>
            </a: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in the 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therapy of hepatitis and </a:t>
            </a: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herpesviruses.</a:t>
            </a:r>
            <a:endParaRPr lang="en-IN" sz="26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04265"/>
            <a:ext cx="12192000" cy="0"/>
          </a:xfrm>
          <a:prstGeom prst="line">
            <a:avLst/>
          </a:prstGeom>
          <a:ln w="34925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155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49" y="372995"/>
            <a:ext cx="11096625" cy="512830"/>
          </a:xfrm>
        </p:spPr>
        <p:txBody>
          <a:bodyPr>
            <a:noAutofit/>
          </a:bodyPr>
          <a:lstStyle/>
          <a:p>
            <a:pPr algn="ctr"/>
            <a:r>
              <a:rPr lang="en-IN" sz="3600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Foscarnet</a:t>
            </a:r>
            <a:endParaRPr lang="en-IN" sz="5400" b="1" dirty="0">
              <a:solidFill>
                <a:srgbClr val="00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49" y="1482725"/>
            <a:ext cx="11496675" cy="3917950"/>
          </a:xfrm>
        </p:spPr>
        <p:txBody>
          <a:bodyPr>
            <a:normAutofit/>
          </a:bodyPr>
          <a:lstStyle/>
          <a:p>
            <a:pPr marL="361950" indent="-361950" algn="just">
              <a:lnSpc>
                <a:spcPct val="120000"/>
              </a:lnSpc>
              <a:spcBef>
                <a:spcPts val="1800"/>
              </a:spcBef>
            </a:pPr>
            <a:r>
              <a:rPr lang="en-US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It </a:t>
            </a:r>
            <a:r>
              <a:rPr lang="en-US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is a </a:t>
            </a:r>
            <a:r>
              <a:rPr lang="en-US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pyrophosphate analog </a:t>
            </a:r>
            <a:r>
              <a:rPr lang="en-US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which exhibits antiviral activity against a variety of DNA and RNA </a:t>
            </a:r>
            <a:r>
              <a:rPr lang="en-US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viruses.</a:t>
            </a:r>
            <a:endParaRPr lang="en-IN" sz="2600" dirty="0">
              <a:solidFill>
                <a:srgbClr val="0000CC"/>
              </a:solidFill>
              <a:latin typeface="Comic Sans MS" panose="030F0702030302020204" pitchFamily="66" charset="0"/>
            </a:endParaRPr>
          </a:p>
          <a:p>
            <a:pPr marL="361950" indent="-361950" algn="just">
              <a:lnSpc>
                <a:spcPct val="120000"/>
              </a:lnSpc>
              <a:spcBef>
                <a:spcPts val="1800"/>
              </a:spcBef>
            </a:pPr>
            <a:r>
              <a:rPr lang="en-US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It </a:t>
            </a:r>
            <a:r>
              <a:rPr lang="en-US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inhibits </a:t>
            </a:r>
            <a:r>
              <a:rPr lang="en-US" sz="2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DNA and </a:t>
            </a:r>
            <a:r>
              <a:rPr lang="en-US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RNA polymerases</a:t>
            </a:r>
            <a:r>
              <a:rPr lang="en-US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 as well as </a:t>
            </a:r>
            <a:r>
              <a:rPr lang="en-US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reverse </a:t>
            </a:r>
            <a:r>
              <a:rPr lang="en-US" sz="2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transcriptase</a:t>
            </a:r>
            <a:r>
              <a:rPr lang="en-US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.</a:t>
            </a:r>
            <a:endParaRPr lang="en-IN" sz="2600" dirty="0">
              <a:solidFill>
                <a:srgbClr val="0000CC"/>
              </a:solidFill>
              <a:latin typeface="Comic Sans MS" panose="030F0702030302020204" pitchFamily="66" charset="0"/>
            </a:endParaRPr>
          </a:p>
          <a:p>
            <a:pPr marL="361950" indent="-361950" algn="just">
              <a:lnSpc>
                <a:spcPct val="120000"/>
              </a:lnSpc>
              <a:spcBef>
                <a:spcPts val="1800"/>
              </a:spcBef>
            </a:pPr>
            <a:r>
              <a:rPr lang="en-US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The </a:t>
            </a:r>
            <a:r>
              <a:rPr lang="en-US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mechanism of </a:t>
            </a:r>
            <a:r>
              <a:rPr lang="en-US" sz="26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foscarnet</a:t>
            </a:r>
            <a:r>
              <a:rPr lang="en-US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 differs from those of the preceding antiviral agents in that it inhibits these </a:t>
            </a:r>
            <a:r>
              <a:rPr lang="en-US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enzymes by </a:t>
            </a:r>
            <a:r>
              <a:rPr lang="en-US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binding at the </a:t>
            </a:r>
            <a:r>
              <a:rPr lang="en-US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pyrophosphate binding site</a:t>
            </a:r>
            <a:r>
              <a:rPr lang="en-US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 rather than a base binding site.</a:t>
            </a:r>
            <a:endParaRPr lang="en-IN" sz="26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80465"/>
            <a:ext cx="12192000" cy="0"/>
          </a:xfrm>
          <a:prstGeom prst="line">
            <a:avLst/>
          </a:prstGeom>
          <a:ln w="34925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378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49" y="325370"/>
            <a:ext cx="11096625" cy="569980"/>
          </a:xfrm>
        </p:spPr>
        <p:txBody>
          <a:bodyPr>
            <a:normAutofit fontScale="90000"/>
          </a:bodyPr>
          <a:lstStyle/>
          <a:p>
            <a:pPr algn="ctr"/>
            <a:r>
              <a:rPr lang="en-IN" sz="3600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Oseltamivir</a:t>
            </a:r>
            <a:endParaRPr lang="en-IN" b="1" dirty="0">
              <a:solidFill>
                <a:srgbClr val="00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49" y="1254125"/>
            <a:ext cx="11496675" cy="5041900"/>
          </a:xfrm>
        </p:spPr>
        <p:txBody>
          <a:bodyPr>
            <a:normAutofit/>
          </a:bodyPr>
          <a:lstStyle/>
          <a:p>
            <a:pPr marL="361950" indent="-361950" algn="just">
              <a:lnSpc>
                <a:spcPct val="120000"/>
              </a:lnSpc>
              <a:spcBef>
                <a:spcPts val="1800"/>
              </a:spcBef>
            </a:pPr>
            <a:r>
              <a:rPr lang="en-IN" sz="26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Oseltamivir</a:t>
            </a: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phosphate </a:t>
            </a: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is 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an ester prodrug that is converted by hepatic </a:t>
            </a:r>
            <a:r>
              <a:rPr lang="en-IN" sz="26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esterases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 to its </a:t>
            </a:r>
            <a:r>
              <a:rPr lang="en-IN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active metabolite, </a:t>
            </a:r>
            <a:r>
              <a:rPr lang="en-IN" sz="2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oseltamivir</a:t>
            </a:r>
            <a:r>
              <a:rPr lang="en-IN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IN" sz="2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carboxylate</a:t>
            </a: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.</a:t>
            </a:r>
          </a:p>
          <a:p>
            <a:pPr marL="361950" indent="-361950" algn="just">
              <a:lnSpc>
                <a:spcPct val="120000"/>
              </a:lnSpc>
              <a:spcBef>
                <a:spcPts val="1800"/>
              </a:spcBef>
            </a:pPr>
            <a:r>
              <a:rPr lang="en-IN" sz="26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Oseltamivir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 is a competitive </a:t>
            </a:r>
            <a:r>
              <a:rPr lang="en-IN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inhibitor of the enzyme </a:t>
            </a:r>
            <a:r>
              <a:rPr lang="en-IN" sz="26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neuraminidase</a:t>
            </a: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, which </a:t>
            </a:r>
            <a:r>
              <a:rPr lang="en-IN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influenza viruses 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use as part of the process of budding of the replicative viral particles from infected </a:t>
            </a: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cells.</a:t>
            </a:r>
          </a:p>
          <a:p>
            <a:pPr marL="361950" indent="-361950" algn="just">
              <a:lnSpc>
                <a:spcPct val="120000"/>
              </a:lnSpc>
              <a:spcBef>
                <a:spcPts val="1800"/>
              </a:spcBef>
            </a:pP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Since </a:t>
            </a:r>
            <a:r>
              <a:rPr lang="en-IN" sz="26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oseltamivir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 is an important component in the arsenal against influenza virus infections in people, and resistance to this </a:t>
            </a: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and other 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drugs active against influenza can develop rapidly, </a:t>
            </a:r>
            <a:r>
              <a:rPr lang="en-IN" sz="26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reserving </a:t>
            </a:r>
            <a:r>
              <a:rPr lang="en-IN" sz="2600" u="sng" dirty="0" err="1">
                <a:solidFill>
                  <a:srgbClr val="FF0000"/>
                </a:solidFill>
                <a:latin typeface="Comic Sans MS" panose="030F0702030302020204" pitchFamily="66" charset="0"/>
              </a:rPr>
              <a:t>oseltamivir</a:t>
            </a:r>
            <a:r>
              <a:rPr lang="en-IN" sz="26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 for human use may be the most prudent </a:t>
            </a:r>
            <a:r>
              <a:rPr lang="en-IN" sz="26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approach.</a:t>
            </a:r>
            <a:endParaRPr lang="en-IN" sz="2600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28065"/>
            <a:ext cx="12192000" cy="0"/>
          </a:xfrm>
          <a:prstGeom prst="line">
            <a:avLst/>
          </a:prstGeom>
          <a:ln w="34925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250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49" y="325370"/>
            <a:ext cx="11096625" cy="569980"/>
          </a:xfrm>
        </p:spPr>
        <p:txBody>
          <a:bodyPr>
            <a:normAutofit fontScale="90000"/>
          </a:bodyPr>
          <a:lstStyle/>
          <a:p>
            <a:pPr algn="ctr"/>
            <a:r>
              <a:rPr lang="en-IN" sz="3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Amantadine, </a:t>
            </a:r>
            <a:r>
              <a:rPr lang="en-IN" sz="3600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Rimantadine</a:t>
            </a:r>
            <a:endParaRPr lang="en-IN" b="1" dirty="0">
              <a:solidFill>
                <a:srgbClr val="00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49" y="1254125"/>
            <a:ext cx="11496675" cy="5041900"/>
          </a:xfrm>
        </p:spPr>
        <p:txBody>
          <a:bodyPr>
            <a:normAutofit fontScale="92500" lnSpcReduction="10000"/>
          </a:bodyPr>
          <a:lstStyle/>
          <a:p>
            <a:pPr marL="361950" indent="-361950" algn="just">
              <a:lnSpc>
                <a:spcPct val="120000"/>
              </a:lnSpc>
              <a:spcBef>
                <a:spcPts val="1800"/>
              </a:spcBef>
            </a:pP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Amantadine 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hydrochloride </a:t>
            </a: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and </a:t>
            </a:r>
            <a:r>
              <a:rPr lang="en-IN" sz="26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Rimantadine</a:t>
            </a: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are 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water-soluble cyclic amines with antiviral activity against a narrow range of </a:t>
            </a:r>
            <a:r>
              <a:rPr lang="en-IN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RNA viruses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, including </a:t>
            </a:r>
            <a:r>
              <a:rPr lang="en-IN" sz="2600" u="sng" dirty="0" err="1">
                <a:solidFill>
                  <a:srgbClr val="0000CC"/>
                </a:solidFill>
                <a:latin typeface="Comic Sans MS" panose="030F0702030302020204" pitchFamily="66" charset="0"/>
              </a:rPr>
              <a:t>myxoviruses</a:t>
            </a:r>
            <a:r>
              <a:rPr lang="en-IN" sz="2600" u="sng" dirty="0">
                <a:solidFill>
                  <a:srgbClr val="0000CC"/>
                </a:solidFill>
                <a:latin typeface="Comic Sans MS" panose="030F0702030302020204" pitchFamily="66" charset="0"/>
              </a:rPr>
              <a:t>, paramyxoviruses, </a:t>
            </a:r>
            <a:r>
              <a:rPr lang="en-IN" sz="2600" u="sng" dirty="0" err="1">
                <a:solidFill>
                  <a:srgbClr val="0000CC"/>
                </a:solidFill>
                <a:latin typeface="Comic Sans MS" panose="030F0702030302020204" pitchFamily="66" charset="0"/>
              </a:rPr>
              <a:t>togaviruses</a:t>
            </a:r>
            <a:r>
              <a:rPr lang="en-IN" sz="2600" u="sng" dirty="0">
                <a:solidFill>
                  <a:srgbClr val="0000CC"/>
                </a:solidFill>
                <a:latin typeface="Comic Sans MS" panose="030F0702030302020204" pitchFamily="66" charset="0"/>
              </a:rPr>
              <a:t>, and most strains of influenza A virus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. </a:t>
            </a:r>
            <a:endParaRPr lang="en-IN" sz="2600" dirty="0" smtClean="0">
              <a:solidFill>
                <a:srgbClr val="0000CC"/>
              </a:solidFill>
              <a:latin typeface="Comic Sans MS" panose="030F0702030302020204" pitchFamily="66" charset="0"/>
            </a:endParaRPr>
          </a:p>
          <a:p>
            <a:pPr marL="361950" indent="-361950" algn="just">
              <a:lnSpc>
                <a:spcPct val="120000"/>
              </a:lnSpc>
              <a:spcBef>
                <a:spcPts val="1800"/>
              </a:spcBef>
            </a:pPr>
            <a:r>
              <a:rPr lang="en-IN" sz="26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Rimantadine</a:t>
            </a: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has approximately </a:t>
            </a:r>
            <a:r>
              <a:rPr lang="en-IN" sz="2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3 - 4 </a:t>
            </a:r>
            <a:r>
              <a:rPr lang="en-IN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times greater in vitro activity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 against influenza A than </a:t>
            </a: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amantadine. </a:t>
            </a:r>
          </a:p>
          <a:p>
            <a:pPr marL="361950" indent="-361950" algn="just">
              <a:lnSpc>
                <a:spcPct val="120000"/>
              </a:lnSpc>
              <a:spcBef>
                <a:spcPts val="1800"/>
              </a:spcBef>
            </a:pP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Their 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antiviral activity </a:t>
            </a: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involves </a:t>
            </a:r>
            <a:r>
              <a:rPr lang="en-IN" sz="2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inhibition </a:t>
            </a:r>
            <a:r>
              <a:rPr lang="en-IN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of late-stage assembly of the </a:t>
            </a:r>
            <a:r>
              <a:rPr lang="en-IN" sz="2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virus</a:t>
            </a: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.</a:t>
            </a:r>
          </a:p>
          <a:p>
            <a:pPr marL="361950" indent="-361950" algn="just">
              <a:lnSpc>
                <a:spcPct val="120000"/>
              </a:lnSpc>
              <a:spcBef>
                <a:spcPts val="1800"/>
              </a:spcBef>
            </a:pP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An </a:t>
            </a:r>
            <a:r>
              <a:rPr lang="en-IN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additional use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 of amantadine is for </a:t>
            </a:r>
            <a:r>
              <a:rPr lang="en-IN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treatment of pain syndromes in animals 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by inhibiting the neurotransmitter N-methyl-d-aspartate (NMDA).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28065"/>
            <a:ext cx="12192000" cy="0"/>
          </a:xfrm>
          <a:prstGeom prst="line">
            <a:avLst/>
          </a:prstGeom>
          <a:ln w="34925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720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49" y="325370"/>
            <a:ext cx="11096625" cy="569980"/>
          </a:xfrm>
        </p:spPr>
        <p:txBody>
          <a:bodyPr>
            <a:normAutofit fontScale="90000"/>
          </a:bodyPr>
          <a:lstStyle/>
          <a:p>
            <a:pPr algn="ctr"/>
            <a:r>
              <a:rPr lang="en-IN" sz="3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Interferon</a:t>
            </a:r>
            <a:endParaRPr lang="en-IN" b="1" dirty="0">
              <a:solidFill>
                <a:srgbClr val="00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49" y="1177924"/>
            <a:ext cx="11496675" cy="5461001"/>
          </a:xfrm>
        </p:spPr>
        <p:txBody>
          <a:bodyPr>
            <a:normAutofit fontScale="77500" lnSpcReduction="20000"/>
          </a:bodyPr>
          <a:lstStyle/>
          <a:p>
            <a:pPr marL="361950" indent="-361950" algn="just">
              <a:lnSpc>
                <a:spcPct val="120000"/>
              </a:lnSpc>
              <a:spcBef>
                <a:spcPts val="1200"/>
              </a:spcBef>
            </a:pP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Interferons (IFNs) 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are </a:t>
            </a:r>
            <a:r>
              <a:rPr lang="en-IN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polypeptide molecules 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produced by certain mammalian cells in response to viral infections as well as other </a:t>
            </a: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stimuli.</a:t>
            </a:r>
          </a:p>
          <a:p>
            <a:pPr marL="361950" indent="-361950" algn="just">
              <a:lnSpc>
                <a:spcPct val="120000"/>
              </a:lnSpc>
              <a:spcBef>
                <a:spcPts val="1200"/>
              </a:spcBef>
            </a:pP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They 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are </a:t>
            </a:r>
            <a:r>
              <a:rPr lang="en-IN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potent cytokines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 that possess </a:t>
            </a:r>
            <a:r>
              <a:rPr lang="en-IN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antiviral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, </a:t>
            </a:r>
            <a:r>
              <a:rPr lang="en-IN" sz="2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immunomodulating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, and </a:t>
            </a:r>
            <a:r>
              <a:rPr lang="en-IN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anticancer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properties.</a:t>
            </a:r>
          </a:p>
          <a:p>
            <a:pPr marL="361950" indent="-361950" algn="just">
              <a:lnSpc>
                <a:spcPct val="120000"/>
              </a:lnSpc>
              <a:spcBef>
                <a:spcPts val="1200"/>
              </a:spcBef>
            </a:pP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The antiviral activities of interferons are </a:t>
            </a:r>
            <a:r>
              <a:rPr lang="en-IN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indirect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. They induce a variety of antiviral mechanisms via enhancement of IFN responsive gene promoters within the host cells. </a:t>
            </a:r>
            <a:endParaRPr lang="en-IN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  <a:p>
            <a:pPr marL="361950" indent="-361950" algn="just">
              <a:lnSpc>
                <a:spcPct val="120000"/>
              </a:lnSpc>
              <a:spcBef>
                <a:spcPts val="1200"/>
              </a:spcBef>
            </a:pPr>
            <a:r>
              <a:rPr lang="en-IN" sz="2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 </a:t>
            </a:r>
            <a:r>
              <a:rPr lang="en-IN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interesting property of IFNs is that once they induce an antiviral state in one cell, that cell can then transfer this antiviral activity to other cells through cell-to-cell contact without requiring additional </a:t>
            </a:r>
            <a:r>
              <a:rPr lang="en-IN" sz="2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IFN</a:t>
            </a: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.</a:t>
            </a:r>
          </a:p>
          <a:p>
            <a:pPr marL="361950" indent="-361950" algn="just">
              <a:lnSpc>
                <a:spcPct val="120000"/>
              </a:lnSpc>
              <a:spcBef>
                <a:spcPts val="1200"/>
              </a:spcBef>
            </a:pPr>
            <a:r>
              <a:rPr lang="en-US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Three </a:t>
            </a:r>
            <a:r>
              <a:rPr lang="en-US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classes of interferons exist : </a:t>
            </a:r>
            <a:r>
              <a:rPr lang="el-GR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α</a:t>
            </a:r>
            <a:r>
              <a:rPr lang="en-US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, </a:t>
            </a:r>
            <a:r>
              <a:rPr lang="el-GR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β</a:t>
            </a:r>
            <a:r>
              <a:rPr lang="en-US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US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and </a:t>
            </a:r>
            <a:r>
              <a:rPr lang="el-GR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γ</a:t>
            </a:r>
            <a:r>
              <a:rPr lang="en-US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: </a:t>
            </a:r>
            <a:r>
              <a:rPr lang="en-US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the last being solely by </a:t>
            </a:r>
            <a:r>
              <a:rPr lang="en-US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T-lymphocytes.</a:t>
            </a:r>
            <a:endParaRPr lang="en-IN" sz="2600" dirty="0">
              <a:solidFill>
                <a:srgbClr val="0000CC"/>
              </a:solidFill>
              <a:latin typeface="Comic Sans MS" panose="030F0702030302020204" pitchFamily="66" charset="0"/>
            </a:endParaRPr>
          </a:p>
          <a:p>
            <a:pPr marL="361950" indent="-361950" algn="just">
              <a:lnSpc>
                <a:spcPct val="120000"/>
              </a:lnSpc>
              <a:spcBef>
                <a:spcPts val="1200"/>
              </a:spcBef>
            </a:pPr>
            <a:r>
              <a:rPr lang="en-US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Interferons </a:t>
            </a:r>
            <a:r>
              <a:rPr lang="en-US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interfere with </a:t>
            </a:r>
            <a:r>
              <a:rPr lang="en-US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viral multiplication</a:t>
            </a:r>
            <a:r>
              <a:rPr lang="en-US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 and </a:t>
            </a:r>
            <a:r>
              <a:rPr lang="en-US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viral protein synthesis</a:t>
            </a:r>
            <a:r>
              <a:rPr lang="en-US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 (transcription and translation</a:t>
            </a:r>
            <a:r>
              <a:rPr lang="en-US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).</a:t>
            </a:r>
            <a:endParaRPr lang="en-IN" sz="2600" dirty="0">
              <a:solidFill>
                <a:srgbClr val="0000CC"/>
              </a:solidFill>
              <a:latin typeface="Comic Sans MS" panose="030F0702030302020204" pitchFamily="66" charset="0"/>
            </a:endParaRPr>
          </a:p>
          <a:p>
            <a:pPr marL="361950" indent="-361950" algn="just">
              <a:lnSpc>
                <a:spcPct val="120000"/>
              </a:lnSpc>
              <a:spcBef>
                <a:spcPts val="1200"/>
              </a:spcBef>
            </a:pPr>
            <a:r>
              <a:rPr lang="en-US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Effective </a:t>
            </a:r>
            <a:r>
              <a:rPr lang="en-US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against both RNA and DNA </a:t>
            </a:r>
            <a:r>
              <a:rPr lang="en-US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viruses.</a:t>
            </a:r>
            <a:endParaRPr lang="en-IN" sz="2600" dirty="0">
              <a:solidFill>
                <a:srgbClr val="0000CC"/>
              </a:solidFill>
              <a:latin typeface="Comic Sans MS" panose="030F0702030302020204" pitchFamily="66" charset="0"/>
            </a:endParaRPr>
          </a:p>
          <a:p>
            <a:pPr marL="361950" indent="-361950" algn="just">
              <a:lnSpc>
                <a:spcPct val="120000"/>
              </a:lnSpc>
              <a:spcBef>
                <a:spcPts val="1200"/>
              </a:spcBef>
            </a:pPr>
            <a:r>
              <a:rPr lang="en-US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Uses- </a:t>
            </a:r>
            <a:r>
              <a:rPr lang="en-US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Hepatitis B and C.</a:t>
            </a:r>
            <a:endParaRPr lang="en-IN" sz="26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28065"/>
            <a:ext cx="12192000" cy="0"/>
          </a:xfrm>
          <a:prstGeom prst="line">
            <a:avLst/>
          </a:prstGeom>
          <a:ln w="34925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814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H:\Pictures\Blossoms\PTBL00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3698" y="207320"/>
            <a:ext cx="8660524" cy="643987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884644" y="2438401"/>
            <a:ext cx="457599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11715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5" y="355600"/>
            <a:ext cx="10515600" cy="720725"/>
          </a:xfrm>
        </p:spPr>
        <p:txBody>
          <a:bodyPr/>
          <a:lstStyle/>
          <a:p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Viral Chemotherapy</a:t>
            </a:r>
            <a:endParaRPr lang="en-IN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25" y="1371600"/>
            <a:ext cx="11172825" cy="5086349"/>
          </a:xfrm>
        </p:spPr>
        <p:txBody>
          <a:bodyPr>
            <a:noAutofit/>
          </a:bodyPr>
          <a:lstStyle/>
          <a:p>
            <a:pPr marL="361950" indent="-361950" algn="just">
              <a:spcBef>
                <a:spcPts val="2400"/>
              </a:spcBef>
            </a:pPr>
            <a:r>
              <a:rPr lang="en-US" sz="3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Difficult</a:t>
            </a:r>
            <a:r>
              <a:rPr lang="en-US" sz="30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: It </a:t>
            </a:r>
            <a:r>
              <a:rPr lang="en-US" sz="3000" b="1" dirty="0">
                <a:solidFill>
                  <a:srgbClr val="000099"/>
                </a:solidFill>
                <a:latin typeface="Comic Sans MS" panose="030F0702030302020204" pitchFamily="66" charset="0"/>
              </a:rPr>
              <a:t>is difficult to inhibit viral functions without also inhibiting those of the </a:t>
            </a:r>
            <a:r>
              <a:rPr lang="en-US" sz="30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host</a:t>
            </a:r>
            <a:r>
              <a:rPr lang="en-US" sz="3000" b="1" dirty="0">
                <a:solidFill>
                  <a:srgbClr val="000099"/>
                </a:solidFill>
                <a:latin typeface="Comic Sans MS" panose="030F0702030302020204" pitchFamily="66" charset="0"/>
              </a:rPr>
              <a:t>.</a:t>
            </a:r>
            <a:endParaRPr lang="en-US" sz="3000" b="1" dirty="0" smtClean="0">
              <a:latin typeface="Comic Sans MS" panose="030F0702030302020204" pitchFamily="66" charset="0"/>
            </a:endParaRPr>
          </a:p>
          <a:p>
            <a:pPr marL="361950" indent="-361950" algn="just">
              <a:spcBef>
                <a:spcPts val="2400"/>
              </a:spcBef>
            </a:pPr>
            <a:r>
              <a:rPr lang="en-US" sz="3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Toxicity</a:t>
            </a:r>
            <a:r>
              <a:rPr lang="en-US" sz="3000" b="1" dirty="0" smtClean="0">
                <a:latin typeface="Comic Sans MS" panose="030F0702030302020204" pitchFamily="66" charset="0"/>
              </a:rPr>
              <a:t> </a:t>
            </a:r>
            <a:r>
              <a:rPr lang="en-US" sz="3000" b="1" dirty="0">
                <a:solidFill>
                  <a:srgbClr val="000099"/>
                </a:solidFill>
                <a:latin typeface="Comic Sans MS" panose="030F0702030302020204" pitchFamily="66" charset="0"/>
              </a:rPr>
              <a:t>in the mammalian cell (poor selective toxicity).</a:t>
            </a:r>
            <a:endParaRPr lang="en-IN" sz="3000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 marL="361950" indent="-361950" algn="just">
              <a:spcBef>
                <a:spcPts val="2400"/>
              </a:spcBef>
            </a:pPr>
            <a:r>
              <a:rPr lang="en-US" sz="3000" b="1" dirty="0">
                <a:solidFill>
                  <a:srgbClr val="000099"/>
                </a:solidFill>
                <a:latin typeface="Comic Sans MS" panose="030F0702030302020204" pitchFamily="66" charset="0"/>
              </a:rPr>
              <a:t>All of the presently available antiviral drugs are</a:t>
            </a:r>
            <a:r>
              <a:rPr lang="en-US" sz="3000" b="1" dirty="0">
                <a:latin typeface="Comic Sans MS" panose="030F0702030302020204" pitchFamily="66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virostatic</a:t>
            </a:r>
            <a:r>
              <a:rPr lang="en-US" sz="30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. Thus </a:t>
            </a:r>
            <a:r>
              <a:rPr lang="en-US" sz="3000" b="1" dirty="0">
                <a:solidFill>
                  <a:srgbClr val="000099"/>
                </a:solidFill>
                <a:latin typeface="Comic Sans MS" panose="030F0702030302020204" pitchFamily="66" charset="0"/>
              </a:rPr>
              <a:t>an </a:t>
            </a:r>
            <a:r>
              <a:rPr lang="en-US" sz="3000" b="1" u="sng" dirty="0">
                <a:solidFill>
                  <a:srgbClr val="006600"/>
                </a:solidFill>
                <a:latin typeface="Comic Sans MS" panose="030F0702030302020204" pitchFamily="66" charset="0"/>
              </a:rPr>
              <a:t>intact immune system</a:t>
            </a:r>
            <a:r>
              <a:rPr lang="en-US" sz="3000" b="1" dirty="0">
                <a:solidFill>
                  <a:srgbClr val="000099"/>
                </a:solidFill>
                <a:latin typeface="Comic Sans MS" panose="030F0702030302020204" pitchFamily="66" charset="0"/>
              </a:rPr>
              <a:t> is required to maintain the suppression of many viral infections. </a:t>
            </a:r>
            <a:endParaRPr lang="en-US" sz="3000" b="1" dirty="0" smtClean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 marL="361950" indent="-361950" algn="just">
              <a:spcBef>
                <a:spcPts val="2400"/>
              </a:spcBef>
            </a:pPr>
            <a:r>
              <a:rPr lang="en-US" sz="30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It </a:t>
            </a:r>
            <a:r>
              <a:rPr lang="en-US" sz="3000" b="1" dirty="0">
                <a:solidFill>
                  <a:srgbClr val="000099"/>
                </a:solidFill>
                <a:latin typeface="Comic Sans MS" panose="030F0702030302020204" pitchFamily="66" charset="0"/>
              </a:rPr>
              <a:t>would appear that the clinician’s best </a:t>
            </a:r>
            <a:r>
              <a:rPr lang="en-US" sz="30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defense </a:t>
            </a:r>
            <a:r>
              <a:rPr lang="en-US" sz="3000" b="1" dirty="0">
                <a:solidFill>
                  <a:srgbClr val="000099"/>
                </a:solidFill>
                <a:latin typeface="Comic Sans MS" panose="030F0702030302020204" pitchFamily="66" charset="0"/>
              </a:rPr>
              <a:t>against viral disease remains </a:t>
            </a:r>
            <a:r>
              <a:rPr lang="en-US" sz="3000" b="1" u="sng" dirty="0">
                <a:solidFill>
                  <a:srgbClr val="800000"/>
                </a:solidFill>
                <a:latin typeface="Comic Sans MS" panose="030F0702030302020204" pitchFamily="66" charset="0"/>
              </a:rPr>
              <a:t>preventing infection</a:t>
            </a:r>
            <a:r>
              <a:rPr lang="en-US" sz="3000" b="1" dirty="0">
                <a:solidFill>
                  <a:srgbClr val="000099"/>
                </a:solidFill>
                <a:latin typeface="Comic Sans MS" panose="030F0702030302020204" pitchFamily="66" charset="0"/>
              </a:rPr>
              <a:t> (</a:t>
            </a:r>
            <a:r>
              <a:rPr lang="en-US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vaccination</a:t>
            </a:r>
            <a:r>
              <a:rPr lang="en-US" sz="3000" b="1" dirty="0">
                <a:solidFill>
                  <a:srgbClr val="000099"/>
                </a:solidFill>
                <a:latin typeface="Comic Sans MS" panose="030F0702030302020204" pitchFamily="66" charset="0"/>
              </a:rPr>
              <a:t>) rather than attempting to specifically treat an already existing viral infection</a:t>
            </a:r>
            <a:r>
              <a:rPr lang="en-US" sz="30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.</a:t>
            </a:r>
            <a:endParaRPr lang="en-IN" sz="3000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28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820" y="266700"/>
            <a:ext cx="8862327" cy="638175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1784350"/>
            <a:ext cx="2409825" cy="2682875"/>
          </a:xfrm>
        </p:spPr>
        <p:txBody>
          <a:bodyPr>
            <a:normAutofit/>
          </a:bodyPr>
          <a:lstStyle/>
          <a:p>
            <a:pPr algn="ctr"/>
            <a:r>
              <a:rPr lang="en-IN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Structure of a Virus (</a:t>
            </a:r>
            <a:r>
              <a:rPr lang="en-IN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Virion</a:t>
            </a:r>
            <a:r>
              <a:rPr lang="en-IN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)</a:t>
            </a:r>
            <a:endParaRPr lang="en-IN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86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0050" y="991506"/>
            <a:ext cx="11420475" cy="5801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00325" lvl="0" indent="-2600325" algn="just">
              <a:spcBef>
                <a:spcPts val="600"/>
              </a:spcBef>
              <a:tabLst>
                <a:tab pos="542925" algn="l"/>
                <a:tab pos="2333625" algn="l"/>
              </a:tabLst>
            </a:pPr>
            <a:r>
              <a:rPr lang="en-US" sz="2400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1.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Attachment</a:t>
            </a:r>
            <a:r>
              <a:rPr lang="en-US" sz="2400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	:	</a:t>
            </a:r>
            <a:r>
              <a:rPr lang="en-US" sz="24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Attachment </a:t>
            </a: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to the host cell membrane</a:t>
            </a:r>
            <a:r>
              <a:rPr lang="en-US" sz="24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, often to a specific protein </a:t>
            </a:r>
            <a:r>
              <a:rPr lang="en-US" sz="2400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receptor</a:t>
            </a:r>
            <a:r>
              <a:rPr lang="en-US" sz="24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en-IN" sz="2400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2600325" lvl="0" indent="-2600325" algn="just">
              <a:spcBef>
                <a:spcPts val="600"/>
              </a:spcBef>
              <a:tabLst>
                <a:tab pos="542925" algn="l"/>
                <a:tab pos="2333625" algn="l"/>
              </a:tabLst>
            </a:pPr>
            <a:r>
              <a:rPr lang="en-US" sz="2400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2.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Penetration</a:t>
            </a:r>
            <a:r>
              <a:rPr lang="en-US" sz="2400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	:</a:t>
            </a:r>
            <a:r>
              <a:rPr lang="en-US" sz="24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Penetration of </a:t>
            </a:r>
            <a:r>
              <a:rPr lang="en-US" sz="24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host cell </a:t>
            </a:r>
            <a:r>
              <a:rPr lang="en-US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membrane</a:t>
            </a:r>
            <a:r>
              <a:rPr lang="en-US" sz="24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en-IN" sz="2400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2600325" lvl="0" indent="-2600325" algn="just">
              <a:spcBef>
                <a:spcPts val="600"/>
              </a:spcBef>
              <a:tabLst>
                <a:tab pos="542925" algn="l"/>
                <a:tab pos="2333625" algn="l"/>
              </a:tabLst>
            </a:pPr>
            <a:r>
              <a:rPr lang="en-IN" sz="2400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3. </a:t>
            </a:r>
            <a:r>
              <a:rPr lang="en-US" sz="24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Uncoating</a:t>
            </a:r>
            <a:r>
              <a:rPr lang="en-US" sz="2400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	:	</a:t>
            </a:r>
            <a:r>
              <a:rPr lang="en-US" sz="2400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Uncoating</a:t>
            </a:r>
            <a:r>
              <a:rPr lang="en-US" sz="24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of </a:t>
            </a:r>
            <a:r>
              <a:rPr lang="en-US" sz="24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protein coat and </a:t>
            </a:r>
            <a:r>
              <a:rPr lang="en-US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release </a:t>
            </a: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the viral genetic material into the host</a:t>
            </a:r>
            <a:r>
              <a:rPr lang="en-US" sz="24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cell </a:t>
            </a:r>
            <a:r>
              <a:rPr lang="en-US" sz="24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cytoplasm.</a:t>
            </a:r>
            <a:endParaRPr lang="en-IN" sz="2400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2600325" lvl="0" indent="-2600325" algn="just">
              <a:spcBef>
                <a:spcPts val="600"/>
              </a:spcBef>
              <a:tabLst>
                <a:tab pos="542925" algn="l"/>
                <a:tab pos="2333625" algn="l"/>
              </a:tabLst>
            </a:pPr>
            <a:r>
              <a:rPr lang="en-IN" sz="2400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4.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Transcription</a:t>
            </a:r>
            <a:r>
              <a:rPr lang="en-US" sz="2400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	: </a:t>
            </a:r>
            <a:r>
              <a:rPr lang="en-US" sz="24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mRNA strand is made</a:t>
            </a:r>
            <a:r>
              <a:rPr lang="en-US" sz="24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from the viral genetic </a:t>
            </a:r>
            <a:r>
              <a:rPr lang="en-US" sz="24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material.</a:t>
            </a:r>
            <a:endParaRPr lang="en-IN" sz="2400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2600325" lvl="0" indent="-2600325" algn="just">
              <a:spcBef>
                <a:spcPts val="600"/>
              </a:spcBef>
              <a:tabLst>
                <a:tab pos="542925" algn="l"/>
                <a:tab pos="2333625" algn="l"/>
              </a:tabLst>
            </a:pPr>
            <a:r>
              <a:rPr lang="en-IN" sz="2400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5.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Translation</a:t>
            </a:r>
            <a:r>
              <a:rPr lang="en-US" sz="2400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	: </a:t>
            </a:r>
            <a:r>
              <a:rPr lang="en-US" sz="24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Viral </a:t>
            </a:r>
            <a:r>
              <a:rPr lang="en-US" sz="24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mRNA attaches to host ribosomes, and nucleic acids are </a:t>
            </a: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translated into viral </a:t>
            </a:r>
            <a:r>
              <a:rPr lang="en-US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proteins</a:t>
            </a:r>
            <a:r>
              <a:rPr lang="en-US" sz="24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en-IN" sz="2400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2600325" lvl="0" indent="-2600325" algn="just">
              <a:spcBef>
                <a:spcPts val="600"/>
              </a:spcBef>
              <a:tabLst>
                <a:tab pos="542925" algn="l"/>
                <a:tab pos="2333625" algn="l"/>
              </a:tabLst>
            </a:pPr>
            <a:r>
              <a:rPr lang="en-IN" sz="2400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6.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Replication</a:t>
            </a:r>
            <a:r>
              <a:rPr lang="en-US" sz="2400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	: </a:t>
            </a:r>
            <a:r>
              <a:rPr lang="en-US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Duplicate </a:t>
            </a: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strands of genetic material are produced</a:t>
            </a:r>
            <a:r>
              <a:rPr lang="en-US" sz="24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 from the original viral </a:t>
            </a:r>
            <a:r>
              <a:rPr lang="en-US" sz="24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template.</a:t>
            </a:r>
            <a:endParaRPr lang="en-IN" sz="2400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2600325" lvl="0" indent="-2600325" algn="just">
              <a:spcBef>
                <a:spcPts val="600"/>
              </a:spcBef>
              <a:tabLst>
                <a:tab pos="542925" algn="l"/>
                <a:tab pos="2333625" algn="l"/>
              </a:tabLst>
            </a:pPr>
            <a:r>
              <a:rPr lang="en-IN" sz="2400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7.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Assembly</a:t>
            </a:r>
            <a:r>
              <a:rPr lang="en-US" sz="2400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	: </a:t>
            </a:r>
            <a:r>
              <a:rPr lang="en-US" sz="24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Viral </a:t>
            </a:r>
            <a:r>
              <a:rPr lang="en-US" sz="24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proteins/ </a:t>
            </a: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protein coats and newly formed viral genetic material combine</a:t>
            </a:r>
            <a:r>
              <a:rPr lang="en-US" sz="24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 to form mature virus </a:t>
            </a:r>
            <a:r>
              <a:rPr lang="en-US" sz="24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particles.</a:t>
            </a:r>
            <a:endParaRPr lang="en-IN" sz="24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2600325" lvl="0" indent="-2600325" algn="just">
              <a:spcBef>
                <a:spcPts val="600"/>
              </a:spcBef>
              <a:tabLst>
                <a:tab pos="542925" algn="l"/>
                <a:tab pos="2333625" algn="l"/>
              </a:tabLst>
            </a:pPr>
            <a:r>
              <a:rPr lang="en-IN" sz="2400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8.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Release</a:t>
            </a:r>
            <a:r>
              <a:rPr lang="en-US" sz="2400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	:</a:t>
            </a:r>
            <a:r>
              <a:rPr lang="en-US" sz="2400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	</a:t>
            </a:r>
            <a:r>
              <a:rPr lang="en-US" sz="24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New virus particles </a:t>
            </a:r>
            <a:r>
              <a:rPr lang="en-US" sz="24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either bud </a:t>
            </a:r>
            <a:r>
              <a:rPr lang="en-US" sz="24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from the host cell membrane or are released as the </a:t>
            </a:r>
            <a:r>
              <a:rPr lang="en-US" sz="24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host cell </a:t>
            </a:r>
            <a:r>
              <a:rPr lang="en-US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bursts &amp; infect </a:t>
            </a:r>
            <a:r>
              <a:rPr lang="en-US" sz="24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other cells</a:t>
            </a:r>
            <a:r>
              <a:rPr lang="en-US" sz="24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en-IN" sz="24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03272" y="253484"/>
            <a:ext cx="6340197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Replicative 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cycle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of a Virus</a:t>
            </a:r>
            <a:endParaRPr lang="en-IN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5236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608" y="104775"/>
            <a:ext cx="6345661" cy="672450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2000" y="1448706"/>
            <a:ext cx="4057649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00325" lvl="0" indent="-2600325" algn="just">
              <a:spcBef>
                <a:spcPts val="1800"/>
              </a:spcBef>
              <a:tabLst>
                <a:tab pos="447675" algn="l"/>
                <a:tab pos="2333625" algn="l"/>
              </a:tabLst>
            </a:pPr>
            <a:r>
              <a:rPr lang="en-US" sz="2400" i="1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1. 	Attachment/ Binding</a:t>
            </a:r>
            <a:endParaRPr lang="en-IN" sz="2400" dirty="0" smtClean="0">
              <a:solidFill>
                <a:srgbClr val="0000FF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2600325" lvl="0" indent="-2600325" algn="just">
              <a:spcBef>
                <a:spcPts val="1800"/>
              </a:spcBef>
              <a:tabLst>
                <a:tab pos="447675" algn="l"/>
                <a:tab pos="2333625" algn="l"/>
              </a:tabLst>
            </a:pPr>
            <a:r>
              <a:rPr lang="en-US" sz="2400" i="1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2. 	Penetration/ Entry</a:t>
            </a:r>
            <a:endParaRPr lang="en-IN" sz="2400" dirty="0" smtClean="0">
              <a:solidFill>
                <a:srgbClr val="0000FF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2600325" lvl="0" indent="-2600325" algn="just">
              <a:spcBef>
                <a:spcPts val="1800"/>
              </a:spcBef>
              <a:tabLst>
                <a:tab pos="447675" algn="l"/>
                <a:tab pos="2333625" algn="l"/>
              </a:tabLst>
            </a:pPr>
            <a:r>
              <a:rPr lang="en-IN" sz="2400" i="1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3. 	</a:t>
            </a:r>
            <a:r>
              <a:rPr lang="en-US" sz="2400" i="1" dirty="0" err="1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Uncoating</a:t>
            </a:r>
            <a:endParaRPr lang="en-IN" sz="2400" dirty="0" smtClean="0">
              <a:solidFill>
                <a:srgbClr val="0000FF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2600325" lvl="0" indent="-2600325">
              <a:spcBef>
                <a:spcPts val="1800"/>
              </a:spcBef>
              <a:tabLst>
                <a:tab pos="714375" algn="l"/>
                <a:tab pos="2333625" algn="l"/>
              </a:tabLst>
            </a:pPr>
            <a:r>
              <a:rPr lang="en-IN" sz="2400" i="1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4-6. 	</a:t>
            </a:r>
            <a:r>
              <a:rPr lang="en-US" sz="2400" i="1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Transcription	</a:t>
            </a:r>
            <a:endParaRPr lang="en-IN" sz="2400" dirty="0" smtClean="0">
              <a:solidFill>
                <a:srgbClr val="0000FF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2600325" lvl="0" indent="-2600325" algn="just">
              <a:spcBef>
                <a:spcPts val="1800"/>
              </a:spcBef>
              <a:tabLst>
                <a:tab pos="447675" algn="l"/>
                <a:tab pos="2333625" algn="l"/>
              </a:tabLst>
            </a:pPr>
            <a:r>
              <a:rPr lang="en-IN" sz="2400" i="1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7. 	</a:t>
            </a:r>
            <a:r>
              <a:rPr lang="en-US" sz="2400" i="1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Translation</a:t>
            </a:r>
            <a:endParaRPr lang="en-IN" sz="2400" dirty="0" smtClean="0">
              <a:solidFill>
                <a:srgbClr val="0000FF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2600325" lvl="0" indent="-2600325" algn="just">
              <a:spcBef>
                <a:spcPts val="1800"/>
              </a:spcBef>
              <a:tabLst>
                <a:tab pos="447675" algn="l"/>
                <a:tab pos="2333625" algn="l"/>
              </a:tabLst>
            </a:pPr>
            <a:r>
              <a:rPr lang="en-IN" sz="2400" i="1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8. 	</a:t>
            </a:r>
            <a:r>
              <a:rPr lang="en-US" sz="2400" i="1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Replication</a:t>
            </a:r>
            <a:endParaRPr lang="en-IN" sz="2400" dirty="0" smtClean="0">
              <a:solidFill>
                <a:srgbClr val="0000FF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2600325" lvl="0" indent="-2600325" algn="just">
              <a:spcBef>
                <a:spcPts val="1800"/>
              </a:spcBef>
              <a:tabLst>
                <a:tab pos="447675" algn="l"/>
                <a:tab pos="2333625" algn="l"/>
              </a:tabLst>
            </a:pPr>
            <a:r>
              <a:rPr lang="en-IN" sz="2400" i="1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9. 	</a:t>
            </a:r>
            <a:r>
              <a:rPr lang="en-US" sz="2400" i="1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Assembly</a:t>
            </a:r>
            <a:endParaRPr lang="en-IN" sz="2400" dirty="0">
              <a:solidFill>
                <a:srgbClr val="0000FF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2600325" lvl="0" indent="-2600325" algn="just">
              <a:spcBef>
                <a:spcPts val="1800"/>
              </a:spcBef>
              <a:tabLst>
                <a:tab pos="542925" algn="l"/>
                <a:tab pos="2333625" algn="l"/>
              </a:tabLst>
            </a:pPr>
            <a:r>
              <a:rPr lang="en-IN" sz="2400" i="1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10. 	</a:t>
            </a:r>
            <a:r>
              <a:rPr lang="en-US" sz="2400" i="1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Release</a:t>
            </a:r>
            <a:endParaRPr lang="en-IN" sz="2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/>
              <p14:cNvContentPartPr/>
              <p14:nvPr/>
            </p14:nvContentPartPr>
            <p14:xfrm>
              <a:off x="5245200" y="1359000"/>
              <a:ext cx="4654800" cy="480708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35840" y="1349640"/>
                <a:ext cx="4673520" cy="482580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Rectangle 7"/>
          <p:cNvSpPr/>
          <p:nvPr/>
        </p:nvSpPr>
        <p:spPr>
          <a:xfrm>
            <a:off x="561926" y="501134"/>
            <a:ext cx="3879588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Replicative cycle</a:t>
            </a:r>
            <a:endParaRPr lang="en-IN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3964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1140932"/>
            <a:ext cx="5987277" cy="40120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277" y="1188557"/>
            <a:ext cx="5859349" cy="392636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81000" y="5432391"/>
            <a:ext cx="114656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Sites </a:t>
            </a:r>
            <a:r>
              <a:rPr lang="en-US" dirty="0">
                <a:latin typeface="Comic Sans MS" panose="030F0702030302020204" pitchFamily="66" charset="0"/>
                <a:ea typeface="Times New Roman" panose="02020603050405020304" pitchFamily="18" charset="0"/>
              </a:rPr>
              <a:t>of action of antiviral agents also are shown. Key: mRNA = messenger RNA; cDNA = complementary DNA; </a:t>
            </a:r>
            <a:r>
              <a:rPr lang="en-US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vRNA</a:t>
            </a:r>
            <a:r>
              <a:rPr lang="en-US" dirty="0">
                <a:latin typeface="Comic Sans MS" panose="030F0702030302020204" pitchFamily="66" charset="0"/>
                <a:ea typeface="Times New Roman" panose="02020603050405020304" pitchFamily="18" charset="0"/>
              </a:rPr>
              <a:t> = viral RNA; </a:t>
            </a:r>
            <a:r>
              <a:rPr lang="en-US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DNAp</a:t>
            </a:r>
            <a:r>
              <a:rPr lang="en-US" dirty="0">
                <a:latin typeface="Comic Sans MS" panose="030F0702030302020204" pitchFamily="66" charset="0"/>
                <a:ea typeface="Times New Roman" panose="02020603050405020304" pitchFamily="18" charset="0"/>
              </a:rPr>
              <a:t> = DNA polymerase; </a:t>
            </a:r>
            <a:r>
              <a:rPr lang="en-US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RNAp</a:t>
            </a:r>
            <a:r>
              <a:rPr lang="en-US" dirty="0">
                <a:latin typeface="Comic Sans MS" panose="030F0702030302020204" pitchFamily="66" charset="0"/>
                <a:ea typeface="Times New Roman" panose="02020603050405020304" pitchFamily="18" charset="0"/>
              </a:rPr>
              <a:t> = RNA polymerase; </a:t>
            </a:r>
            <a:r>
              <a:rPr lang="en-US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cRNA</a:t>
            </a:r>
            <a:r>
              <a:rPr lang="en-US" dirty="0">
                <a:latin typeface="Comic Sans MS" panose="030F0702030302020204" pitchFamily="66" charset="0"/>
                <a:ea typeface="Times New Roman" panose="02020603050405020304" pitchFamily="18" charset="0"/>
              </a:rPr>
              <a:t> = complementary RNA. An X on top of an arrow indicates a block to virus growth.</a:t>
            </a:r>
            <a:endParaRPr lang="en-IN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5775" y="373968"/>
            <a:ext cx="10744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Replicative </a:t>
            </a:r>
            <a:r>
              <a:rPr lang="en-US" sz="2800" b="1" i="1" dirty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cycles of DNA (A) and RNA (B) </a:t>
            </a:r>
            <a:r>
              <a:rPr lang="en-US" sz="2800" b="1" i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viruses</a:t>
            </a:r>
            <a:endParaRPr lang="en-IN" sz="28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368280" y="1434960"/>
              <a:ext cx="10719000" cy="36518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58920" y="1425600"/>
                <a:ext cx="10737720" cy="3670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9201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95350" y="1209675"/>
            <a:ext cx="10391775" cy="4057650"/>
          </a:xfrm>
        </p:spPr>
        <p:txBody>
          <a:bodyPr>
            <a:normAutofit/>
          </a:bodyPr>
          <a:lstStyle/>
          <a:p>
            <a:pPr algn="ctr"/>
            <a:r>
              <a:rPr lang="en-IN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Classification of Antiviral Drugs</a:t>
            </a:r>
            <a:endParaRPr lang="en-IN" sz="6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62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00100" y="1485900"/>
            <a:ext cx="10372725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18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b="1" dirty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Inhibitors of Viral Nucleic Acid Synthesis:</a:t>
            </a:r>
            <a:endParaRPr lang="en-IN" sz="2800" b="1" dirty="0">
              <a:solidFill>
                <a:srgbClr val="0000FF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1076325" lvl="0" indent="-533400" algn="just">
              <a:spcBef>
                <a:spcPts val="600"/>
              </a:spcBef>
              <a:spcAft>
                <a:spcPts val="0"/>
              </a:spcAft>
              <a:buFont typeface="+mj-lt"/>
              <a:buAutoNum type="alphaLcParenBoth"/>
            </a:pPr>
            <a:r>
              <a:rPr lang="en-US" sz="2800" b="1" dirty="0">
                <a:solidFill>
                  <a:srgbClr val="80008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Interfering with </a:t>
            </a:r>
            <a:r>
              <a:rPr lang="en-US" sz="2800" b="1" dirty="0" smtClean="0">
                <a:solidFill>
                  <a:srgbClr val="80008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Transcription</a:t>
            </a:r>
            <a:r>
              <a:rPr lang="en-US" sz="2800" b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: </a:t>
            </a:r>
            <a:r>
              <a:rPr lang="en-US" sz="28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Idoxuridine</a:t>
            </a:r>
            <a:r>
              <a:rPr lang="en-US" sz="28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Trifluridine</a:t>
            </a:r>
            <a:r>
              <a:rPr lang="en-US" sz="28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en-IN" sz="2800" b="1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1076325" lvl="0" indent="-533400" algn="just">
              <a:spcBef>
                <a:spcPts val="600"/>
              </a:spcBef>
              <a:spcAft>
                <a:spcPts val="0"/>
              </a:spcAft>
              <a:buFont typeface="+mj-lt"/>
              <a:buAutoNum type="alphaLcParenBoth"/>
            </a:pPr>
            <a:r>
              <a:rPr lang="en-US" sz="2800" b="1" dirty="0">
                <a:solidFill>
                  <a:srgbClr val="80008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Inhibitors of DNA </a:t>
            </a:r>
            <a:r>
              <a:rPr lang="en-US" sz="2800" b="1" dirty="0" smtClean="0">
                <a:solidFill>
                  <a:srgbClr val="80008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synthesis</a:t>
            </a:r>
            <a:r>
              <a:rPr lang="en-US" sz="2800" b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: </a:t>
            </a:r>
            <a:r>
              <a:rPr lang="en-US" sz="28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Acyclovir, Ganciclovir, </a:t>
            </a:r>
            <a:r>
              <a:rPr lang="en-US" sz="28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Cytarabine</a:t>
            </a:r>
            <a:r>
              <a:rPr lang="en-US" sz="28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Vidarabine</a:t>
            </a:r>
            <a:r>
              <a:rPr lang="en-US" sz="28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, Zidovudine, Ribavirin.</a:t>
            </a:r>
            <a:endParaRPr lang="en-IN" sz="2800" b="1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18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b="1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Preventing virus </a:t>
            </a:r>
            <a:r>
              <a:rPr lang="en-US" sz="2800" b="1" dirty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in host’s cell (Inhibition of Assembly of the Virus</a:t>
            </a:r>
            <a:r>
              <a:rPr lang="en-US" sz="2800" b="1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): </a:t>
            </a:r>
            <a:r>
              <a:rPr lang="en-US" sz="28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Amantadine, </a:t>
            </a:r>
            <a:r>
              <a:rPr lang="en-US" sz="28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Rimantadine</a:t>
            </a:r>
            <a:r>
              <a:rPr lang="en-US" sz="28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en-IN" sz="2800" b="1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18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b="1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Increasing </a:t>
            </a:r>
            <a:r>
              <a:rPr lang="en-US" sz="2800" b="1" dirty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the host’s resistance: </a:t>
            </a:r>
            <a:r>
              <a:rPr lang="en-US" sz="28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Interferons, </a:t>
            </a:r>
            <a:r>
              <a:rPr lang="en-IN" sz="2800" b="1" dirty="0" smtClean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Gamma</a:t>
            </a:r>
            <a:r>
              <a:rPr lang="en-US" sz="2800" b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-globulins</a:t>
            </a:r>
            <a:r>
              <a:rPr lang="en-US" sz="28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en-IN" sz="2800" b="1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2395" y="367784"/>
            <a:ext cx="65582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Classification of Antiviral Drugs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10458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49" y="325370"/>
            <a:ext cx="11096625" cy="949324"/>
          </a:xfrm>
        </p:spPr>
        <p:txBody>
          <a:bodyPr>
            <a:normAutofit fontScale="90000"/>
          </a:bodyPr>
          <a:lstStyle/>
          <a:p>
            <a:pPr algn="ctr"/>
            <a:r>
              <a:rPr lang="en-IN" sz="3600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Antiherpesvirus</a:t>
            </a:r>
            <a:r>
              <a:rPr lang="en-IN" sz="3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Agents: Nucleoside </a:t>
            </a:r>
            <a:r>
              <a:rPr lang="en-IN" sz="3600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Analogs</a:t>
            </a:r>
            <a:r>
              <a:rPr lang="en-IN" sz="40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en-IN" sz="40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IN" sz="3100" b="1" dirty="0" smtClean="0">
                <a:solidFill>
                  <a:srgbClr val="003300"/>
                </a:solidFill>
                <a:latin typeface="Comic Sans MS" panose="030F0702030302020204" pitchFamily="66" charset="0"/>
              </a:rPr>
              <a:t>(Acyclovir, </a:t>
            </a:r>
            <a:r>
              <a:rPr lang="en-IN" sz="3100" b="1" dirty="0" err="1" smtClean="0">
                <a:solidFill>
                  <a:srgbClr val="003300"/>
                </a:solidFill>
                <a:latin typeface="Comic Sans MS" panose="030F0702030302020204" pitchFamily="66" charset="0"/>
              </a:rPr>
              <a:t>Valacyclovir</a:t>
            </a:r>
            <a:r>
              <a:rPr lang="en-IN" sz="3100" b="1" dirty="0" smtClean="0">
                <a:solidFill>
                  <a:srgbClr val="003300"/>
                </a:solidFill>
                <a:latin typeface="Comic Sans MS" panose="030F0702030302020204" pitchFamily="66" charset="0"/>
              </a:rPr>
              <a:t>, </a:t>
            </a:r>
            <a:r>
              <a:rPr lang="en-IN" sz="3100" b="1" dirty="0" err="1" smtClean="0">
                <a:solidFill>
                  <a:srgbClr val="003300"/>
                </a:solidFill>
                <a:latin typeface="Comic Sans MS" panose="030F0702030302020204" pitchFamily="66" charset="0"/>
              </a:rPr>
              <a:t>Penciclovir</a:t>
            </a:r>
            <a:r>
              <a:rPr lang="en-IN" sz="3100" b="1" dirty="0" smtClean="0">
                <a:solidFill>
                  <a:srgbClr val="003300"/>
                </a:solidFill>
                <a:latin typeface="Comic Sans MS" panose="030F0702030302020204" pitchFamily="66" charset="0"/>
              </a:rPr>
              <a:t>, </a:t>
            </a:r>
            <a:r>
              <a:rPr lang="en-IN" sz="3100" b="1" dirty="0" err="1" smtClean="0">
                <a:solidFill>
                  <a:srgbClr val="003300"/>
                </a:solidFill>
                <a:latin typeface="Comic Sans MS" panose="030F0702030302020204" pitchFamily="66" charset="0"/>
              </a:rPr>
              <a:t>Famciclovir</a:t>
            </a:r>
            <a:r>
              <a:rPr lang="en-IN" sz="3100" b="1" dirty="0" smtClean="0">
                <a:solidFill>
                  <a:srgbClr val="003300"/>
                </a:solidFill>
                <a:latin typeface="Comic Sans MS" panose="030F0702030302020204" pitchFamily="66" charset="0"/>
              </a:rPr>
              <a:t>, </a:t>
            </a:r>
            <a:r>
              <a:rPr lang="en-IN" sz="3100" b="1" dirty="0" err="1" smtClean="0">
                <a:solidFill>
                  <a:srgbClr val="003300"/>
                </a:solidFill>
                <a:latin typeface="Comic Sans MS" panose="030F0702030302020204" pitchFamily="66" charset="0"/>
              </a:rPr>
              <a:t>Ganciclovir,Idoxuridine</a:t>
            </a:r>
            <a:r>
              <a:rPr lang="en-IN" sz="3100" b="1" dirty="0" smtClean="0">
                <a:solidFill>
                  <a:srgbClr val="003300"/>
                </a:solidFill>
                <a:latin typeface="Comic Sans MS" panose="030F0702030302020204" pitchFamily="66" charset="0"/>
              </a:rPr>
              <a:t>, </a:t>
            </a:r>
            <a:r>
              <a:rPr lang="en-IN" sz="3100" b="1" dirty="0" err="1" smtClean="0">
                <a:solidFill>
                  <a:srgbClr val="003300"/>
                </a:solidFill>
                <a:latin typeface="Comic Sans MS" panose="030F0702030302020204" pitchFamily="66" charset="0"/>
              </a:rPr>
              <a:t>Cytarabine</a:t>
            </a:r>
            <a:r>
              <a:rPr lang="en-IN" sz="3100" b="1" dirty="0" smtClean="0">
                <a:solidFill>
                  <a:srgbClr val="003300"/>
                </a:solidFill>
                <a:latin typeface="Comic Sans MS" panose="030F0702030302020204" pitchFamily="66" charset="0"/>
              </a:rPr>
              <a:t>, Ribavirin, Zidovudine)</a:t>
            </a:r>
            <a:endParaRPr lang="en-IN" b="1" dirty="0">
              <a:solidFill>
                <a:srgbClr val="00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49" y="1711325"/>
            <a:ext cx="11496675" cy="50419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n-IN" sz="2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ACYCLOVIR:</a:t>
            </a:r>
          </a:p>
          <a:p>
            <a:pPr marL="361950" indent="-361950" algn="just">
              <a:lnSpc>
                <a:spcPct val="120000"/>
              </a:lnSpc>
            </a:pPr>
            <a:r>
              <a:rPr lang="en-IN" sz="26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Acyclovir</a:t>
            </a: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is prototypic </a:t>
            </a:r>
            <a:r>
              <a:rPr lang="en-IN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nucleoside </a:t>
            </a:r>
            <a:r>
              <a:rPr lang="en-IN" sz="26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analog</a:t>
            </a:r>
            <a:r>
              <a:rPr lang="en-IN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IN" sz="2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of purine </a:t>
            </a: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</a:t>
            </a:r>
            <a:r>
              <a:rPr lang="en-IN" sz="26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deoxyguanosine</a:t>
            </a: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).</a:t>
            </a:r>
          </a:p>
          <a:p>
            <a:pPr marL="361950" indent="-361950" algn="just">
              <a:lnSpc>
                <a:spcPct val="120000"/>
              </a:lnSpc>
            </a:pP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Acyclovir </a:t>
            </a: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acts selectively against herpesviruses.</a:t>
            </a:r>
          </a:p>
          <a:p>
            <a:pPr marL="361950" indent="-361950" algn="just">
              <a:lnSpc>
                <a:spcPct val="120000"/>
              </a:lnSpc>
            </a:pPr>
            <a:r>
              <a:rPr lang="en-IN" sz="2600" b="1" dirty="0" err="1">
                <a:solidFill>
                  <a:srgbClr val="0000CC"/>
                </a:solidFill>
                <a:latin typeface="Comic Sans MS" panose="030F0702030302020204" pitchFamily="66" charset="0"/>
              </a:rPr>
              <a:t>Valacyclovir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 is a </a:t>
            </a:r>
            <a:r>
              <a:rPr lang="en-IN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prodrug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 that is itself inactive but is rapidly metabolized to its </a:t>
            </a:r>
            <a:r>
              <a:rPr lang="en-IN" sz="2600" u="sng" dirty="0">
                <a:solidFill>
                  <a:srgbClr val="0000CC"/>
                </a:solidFill>
                <a:latin typeface="Comic Sans MS" panose="030F0702030302020204" pitchFamily="66" charset="0"/>
              </a:rPr>
              <a:t>active form, acyclovir</a:t>
            </a:r>
            <a:r>
              <a:rPr lang="en-IN" sz="2600" dirty="0">
                <a:solidFill>
                  <a:srgbClr val="0000CC"/>
                </a:solidFill>
                <a:latin typeface="Comic Sans MS" panose="030F0702030302020204" pitchFamily="66" charset="0"/>
              </a:rPr>
              <a:t>, after oral </a:t>
            </a: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absorption.</a:t>
            </a:r>
          </a:p>
          <a:p>
            <a:pPr marL="361950" indent="-361950" algn="just">
              <a:lnSpc>
                <a:spcPct val="120000"/>
              </a:lnSpc>
            </a:pPr>
            <a:r>
              <a:rPr lang="en-IN" sz="26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Mechanism of action: </a:t>
            </a:r>
            <a:r>
              <a:rPr lang="en-IN" sz="2600" b="1" dirty="0" smtClean="0">
                <a:latin typeface="Comic Sans MS" panose="030F0702030302020204" pitchFamily="66" charset="0"/>
              </a:rPr>
              <a:t>Acyclovir is converted to its active form </a:t>
            </a:r>
            <a:r>
              <a:rPr lang="en-IN" sz="2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acyclovir triphosphate</a:t>
            </a:r>
            <a:r>
              <a:rPr lang="en-IN" sz="2600" b="1" dirty="0" smtClean="0">
                <a:latin typeface="Comic Sans MS" panose="030F0702030302020204" pitchFamily="66" charset="0"/>
              </a:rPr>
              <a:t> in infected cells by the </a:t>
            </a:r>
            <a:r>
              <a:rPr lang="en-IN" sz="2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viral thymidine kinase</a:t>
            </a:r>
            <a:r>
              <a:rPr lang="en-IN" sz="2600" b="1" dirty="0" smtClean="0">
                <a:latin typeface="Comic Sans MS" panose="030F0702030302020204" pitchFamily="66" charset="0"/>
              </a:rPr>
              <a:t> with 200 times greater efficiency than mammalian enzyme. Its </a:t>
            </a:r>
            <a:r>
              <a:rPr lang="en-IN" sz="2600" b="1" u="sng" dirty="0">
                <a:solidFill>
                  <a:srgbClr val="0000CC"/>
                </a:solidFill>
                <a:latin typeface="Comic Sans MS" panose="030F0702030302020204" pitchFamily="66" charset="0"/>
              </a:rPr>
              <a:t>inhibits viral DNA polymerase </a:t>
            </a:r>
            <a:r>
              <a:rPr lang="en-IN" sz="2600" b="1" dirty="0">
                <a:latin typeface="Comic Sans MS" panose="030F0702030302020204" pitchFamily="66" charset="0"/>
              </a:rPr>
              <a:t>by competing with </a:t>
            </a:r>
            <a:r>
              <a:rPr lang="en-IN" sz="2600" b="1" dirty="0" err="1">
                <a:latin typeface="Comic Sans MS" panose="030F0702030302020204" pitchFamily="66" charset="0"/>
              </a:rPr>
              <a:t>deoxyguanosine</a:t>
            </a:r>
            <a:r>
              <a:rPr lang="en-IN" sz="2600" b="1" dirty="0">
                <a:latin typeface="Comic Sans MS" panose="030F0702030302020204" pitchFamily="66" charset="0"/>
              </a:rPr>
              <a:t> </a:t>
            </a:r>
            <a:r>
              <a:rPr lang="en-IN" sz="2600" b="1" dirty="0" smtClean="0">
                <a:latin typeface="Comic Sans MS" panose="030F0702030302020204" pitchFamily="66" charset="0"/>
              </a:rPr>
              <a:t>triphosphate.</a:t>
            </a:r>
            <a:endParaRPr lang="en-IN" sz="2600" b="1" dirty="0">
              <a:latin typeface="Comic Sans MS" panose="030F0702030302020204" pitchFamily="66" charset="0"/>
            </a:endParaRPr>
          </a:p>
          <a:p>
            <a:pPr marL="361950" indent="-361950" algn="just">
              <a:lnSpc>
                <a:spcPct val="120000"/>
              </a:lnSpc>
            </a:pPr>
            <a:r>
              <a:rPr lang="en-IN" sz="26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Clinical uses:</a:t>
            </a: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Herpes virus infections in in cats, horses and birds are treated with acyclovir.</a:t>
            </a:r>
          </a:p>
          <a:p>
            <a:pPr marL="361950" indent="-361950" algn="just">
              <a:lnSpc>
                <a:spcPct val="120000"/>
              </a:lnSpc>
            </a:pPr>
            <a:r>
              <a:rPr lang="en-IN" sz="26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Adverse effects:</a:t>
            </a:r>
            <a:r>
              <a:rPr lang="en-IN" sz="26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IN" sz="2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Nephrotoxicity and bone marrow suppression at higher doses.</a:t>
            </a:r>
            <a:endParaRPr lang="en-IN" sz="26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566240"/>
            <a:ext cx="12192000" cy="0"/>
          </a:xfrm>
          <a:prstGeom prst="line">
            <a:avLst/>
          </a:prstGeom>
          <a:ln w="34925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719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8794</TotalTime>
  <Words>1073</Words>
  <Application>Microsoft Office PowerPoint</Application>
  <PresentationFormat>Widescreen</PresentationFormat>
  <Paragraphs>93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Arial Black</vt:lpstr>
      <vt:lpstr>Calibri</vt:lpstr>
      <vt:lpstr>Calibri Light</vt:lpstr>
      <vt:lpstr>Comic Sans MS</vt:lpstr>
      <vt:lpstr>Times New Roman</vt:lpstr>
      <vt:lpstr>Office Theme</vt:lpstr>
      <vt:lpstr>Antiviral Agents (Dated 28.06.2021)</vt:lpstr>
      <vt:lpstr>Viral Chemotherapy</vt:lpstr>
      <vt:lpstr>Structure of a Virus (Virion)</vt:lpstr>
      <vt:lpstr>PowerPoint Presentation</vt:lpstr>
      <vt:lpstr>PowerPoint Presentation</vt:lpstr>
      <vt:lpstr>PowerPoint Presentation</vt:lpstr>
      <vt:lpstr>Classification of Antiviral Drugs</vt:lpstr>
      <vt:lpstr>PowerPoint Presentation</vt:lpstr>
      <vt:lpstr>Antiherpesvirus Agents: Nucleoside Analogs  (Acyclovir, Valacyclovir, Penciclovir, Famciclovir, Ganciclovir,Idoxuridine, Cytarabine, Ribavirin, Zidovudine)</vt:lpstr>
      <vt:lpstr>Antiherpesvirus Agents: Nucleoside Analogs     contd…</vt:lpstr>
      <vt:lpstr>Antiherpesvirus Agents: Nucleoside Analogs     contd…</vt:lpstr>
      <vt:lpstr>Antiherpesvirus Agents: Nucleoside Analogs     contd…</vt:lpstr>
      <vt:lpstr>Foscarnet</vt:lpstr>
      <vt:lpstr>Oseltamivir</vt:lpstr>
      <vt:lpstr>Amantadine, Rimantadine</vt:lpstr>
      <vt:lpstr>Interferon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Autonomic Nervous System</dc:title>
  <dc:creator>HP</dc:creator>
  <cp:lastModifiedBy>NIRBHAY KUMAR</cp:lastModifiedBy>
  <cp:revision>220</cp:revision>
  <dcterms:created xsi:type="dcterms:W3CDTF">2019-08-07T04:06:43Z</dcterms:created>
  <dcterms:modified xsi:type="dcterms:W3CDTF">2021-06-28T05:03:46Z</dcterms:modified>
</cp:coreProperties>
</file>