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504A-BB3A-4C1B-80BA-62CB6D0829A5}" type="datetimeFigureOut">
              <a:rPr lang="en-IN" smtClean="0"/>
              <a:t>24-05-2023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50E1A-DEFB-4126-ABAC-97275C5C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08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50E1A-DEFB-4126-ABAC-97275C5C062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292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867400"/>
          </a:xfrm>
          <a:ln w="381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Bovine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Anaplasmosis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VMD- Unit: 5 </a:t>
            </a:r>
          </a:p>
          <a:p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Dr. Anil Kumar</a:t>
            </a:r>
          </a:p>
          <a:p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Associate Professor</a:t>
            </a:r>
          </a:p>
          <a:p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 of Veterinary Medicine, BVC, BASU, Patna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60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839200" cy="6553200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CONTROL: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the available control measures for tick-borne diseases are the use of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acaricides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reduction or tick populations, specific chemotherapy, chemoprophylaxis, controlled exposure and vaccination.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However, the control measures for bovine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anaplasmosis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vary with geographical location which include: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Anaplasma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‐free herds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 control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Prevention of iatrogenic transmission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Administration of antibiotics and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656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Gall sickness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infectious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hemotropic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(intra-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erythrocytic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)disease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ruminants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several species of genus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Anaplasma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 and Host affected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54948"/>
              </p:ext>
            </p:extLst>
          </p:nvPr>
        </p:nvGraphicFramePr>
        <p:xfrm>
          <a:off x="228600" y="1828800"/>
          <a:ext cx="8763002" cy="5029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86000"/>
                <a:gridCol w="2971800"/>
                <a:gridCol w="1828800"/>
                <a:gridCol w="1676402"/>
              </a:tblGrid>
              <a:tr h="3380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Etiological agent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Vector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Infected host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Infected Cell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bovis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Haemaphysalissp.Rhipiceph</a:t>
                      </a:r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sp.,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Amblyomma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sp.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Ruminants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Monocytes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ovis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Dermacentor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ruminants</a:t>
                      </a:r>
                    </a:p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(goats, sheep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RBCs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051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marginale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Ixodes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sp./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Dermacento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Ruminants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RBCs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1589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centrale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Ixodes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sp.Haemaphysalis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Ruminants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RBCs</a:t>
                      </a:r>
                    </a:p>
                    <a:p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8665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phagocytophi</a:t>
                      </a:r>
                      <a:endParaRPr lang="en-US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lum</a:t>
                      </a:r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(HGA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agent)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Ixodes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sp.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Dermacentor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ruminants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forming and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humans, wild,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horses, dogs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Granulocyte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98665"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Anaplasma</a:t>
                      </a:r>
                      <a:r>
                        <a:rPr lang="en-US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platys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Rhipicephalus</a:t>
                      </a:r>
                      <a:r>
                        <a:rPr lang="en-US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sanguineus</a:t>
                      </a:r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Dogs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Platelets</a:t>
                      </a:r>
                    </a:p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(Canine cyclic</a:t>
                      </a:r>
                    </a:p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thrombocyto</a:t>
                      </a:r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penia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20 species of ticks have been incriminated as vectors worldwide, but the disease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principally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biologically through tick bites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Ixodes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ticks, mainly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Boophilus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microplus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Affected: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major hosts but infections also occur in zebra, water buffalo, bison, sheep, goats, deer, antelope, giraffes and camel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indicus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cattle are less susceptible because of their greater resistance to tick infection than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aurus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cross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Anaplasmosis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 is higher in female than male animals due to hormonal disturbances, milk production, draught power and breeding system which pose it to weakened immune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92764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Age-related host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susceptibility: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6 months of age, the illness is rare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 more than 2 years of age are most likely to have severe, acute and potentially fatal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Transmissions:</a:t>
            </a:r>
          </a:p>
          <a:p>
            <a:pPr lvl="0">
              <a:lnSpc>
                <a:spcPct val="150000"/>
              </a:lnSpc>
            </a:pP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Transstadial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transmission</a:t>
            </a:r>
          </a:p>
          <a:p>
            <a:pPr lvl="0"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pathway through mostly ticks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Mechanical pathway (biting insects or fomites contaminated with blood/by blood contaminated equipment)</a:t>
            </a:r>
          </a:p>
          <a:p>
            <a:pPr lvl="0" algn="just"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organism can be transmitted from cow to calf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transplacentally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during gestation, particularly during the second or third trimester of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46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2" y="76200"/>
            <a:ext cx="8534400" cy="3349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Cycle:</a:t>
            </a:r>
            <a:endParaRPr lang="en-I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685800"/>
            <a:ext cx="4876800" cy="59436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53000" y="685800"/>
            <a:ext cx="4038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0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SYMPTOMS: </a:t>
            </a:r>
            <a:endParaRPr lang="en-I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Severity of the disease depends on various factors such as </a:t>
            </a:r>
            <a:r>
              <a:rPr lang="en-US" sz="2000" i="1" dirty="0">
                <a:solidFill>
                  <a:srgbClr val="00B0F0"/>
                </a:solidFill>
                <a:latin typeface="Times New Roman" panose="02020603050405020304" pitchFamily="18" charset="0"/>
              </a:rPr>
              <a:t>virulence of the strain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age-related host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susceptibility and </a:t>
            </a:r>
            <a:r>
              <a:rPr lang="en-US" sz="20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breed resistance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Bovine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anaplasmosis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has different forms of clinical phases including; Per-acute, acute, chronic and mild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per-acute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form: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disease the death occurs within hours of the onset of clinical signs due to icterus.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 careful examination weakness may be the first clinical sign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Acute form: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early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stages, animals become lethargic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anorexic, have decreased milk production, and develop fever.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There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pale or icteric mucous membranes and the cows with light skin initially looked pale around the eyes and muzzle, but later this can change to a yellowish color (jaundice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Other signs include depressed rumination, constipation with dark brown mucous-covered feces, dry muzzle, and weight loss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72153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Infected cattle subsequently develop varying degrees of anemia, which can be fatal if untreated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19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Cattle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having the signs of </a:t>
            </a:r>
            <a:r>
              <a:rPr lang="en-US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anaplasmosis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should be handled with caution because of cerebral anoxia can cause aggressiveness.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Severe anemia coupled with stress may </a:t>
            </a:r>
            <a:r>
              <a:rPr lang="en-US" sz="19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</a:rPr>
              <a:t>precipitate sudden death and abortions may occur due to fetal anoxia. If animals survive the initial infection, they generally become carriers</a:t>
            </a:r>
            <a:endParaRPr 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form: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signs may follow an acute infection with gradual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emaciation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form: </a:t>
            </a:r>
            <a:endParaRPr lang="en-US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ainly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 cattle infected under one year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usually few with a mild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pyrexia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0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pPr lvl="0" algn="just"/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pPr lvl="0" algn="just"/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</a:p>
          <a:p>
            <a:pPr lvl="0" algn="just"/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Microscopic</a:t>
            </a:r>
          </a:p>
          <a:p>
            <a:pPr lvl="0" algn="just"/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Serological tests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 fixation (CF) test, Capillary agglutination assay, Card agglutination test (CAT)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 fluorescent antibody (IFA) test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linked immunosorbent assays (ELISA) such as a </a:t>
            </a:r>
            <a:r>
              <a:rPr lang="en-US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cELISA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indirect ELISA and dot ELISA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two serological tests currently preferred for identifying infected animals are the </a:t>
            </a:r>
            <a:r>
              <a:rPr lang="en-US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cELISA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CAT </a:t>
            </a:r>
          </a:p>
          <a:p>
            <a:pPr lvl="0" algn="just"/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Molecular Test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Nucleic-acid-based tests such as polymerase chain reaction (PCR)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Targeting at the </a:t>
            </a:r>
            <a:r>
              <a:rPr lang="en-US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Anaplasma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msp4 and/or msp1α genes, msp5 and 16S </a:t>
            </a:r>
            <a:r>
              <a:rPr lang="en-US" sz="19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rRNA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288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26499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  <a:endParaRPr lang="en-I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Tetracycline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(tetracycline, chlortetracycline,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oxytetracycline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rolitetracycline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doxycycline, minocycline)) is an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antibiotic </a:t>
            </a:r>
          </a:p>
          <a:p>
            <a:pPr>
              <a:lnSpc>
                <a:spcPct val="150000"/>
              </a:lnSpc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Oxytetracycline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@2 0 </a:t>
            </a:r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mg/kg </a:t>
            </a:r>
            <a:r>
              <a:rPr lang="en-IN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q24h for 5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pPr algn="just">
              <a:lnSpc>
                <a:spcPct val="150000"/>
              </a:lnSpc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Imidocarb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also highly efficacious against </a:t>
            </a: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IN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marginale</a:t>
            </a: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injection (as the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dihydrochloride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salt at 1.5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mg/kg, SC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as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imidocarb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dipropionate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3 mg/kg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blood transfusions also may be necessary when anemia is judged to be life-threatening in acutely infected cattle.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which includes, oral liver tonic, multivitamin syrup and or Injectable liver extract with B-complex may be recommended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2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847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Introduction</vt:lpstr>
      <vt:lpstr>PowerPoint Presentation</vt:lpstr>
      <vt:lpstr>PowerPoint Presentation</vt:lpstr>
      <vt:lpstr>Life Cycle: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Anil</dc:creator>
  <cp:lastModifiedBy>HP</cp:lastModifiedBy>
  <cp:revision>19</cp:revision>
  <dcterms:created xsi:type="dcterms:W3CDTF">2006-08-16T00:00:00Z</dcterms:created>
  <dcterms:modified xsi:type="dcterms:W3CDTF">2023-05-24T17:32:25Z</dcterms:modified>
</cp:coreProperties>
</file>