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1752600"/>
            <a:ext cx="7239000" cy="3200399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Canine </a:t>
            </a:r>
            <a:r>
              <a:rPr lang="en-US" sz="2800" b="1" i="1" dirty="0" err="1" smtClean="0"/>
              <a:t>ehrlichiosis</a:t>
            </a:r>
            <a:endParaRPr lang="en-US" sz="2800" b="1" i="1" dirty="0" smtClean="0"/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(VMD-Unit-5)</a:t>
            </a:r>
          </a:p>
          <a:p>
            <a:pPr algn="ctr"/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Anil Kumar</a:t>
            </a: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Veterinary Medicine</a:t>
            </a: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BVC, BASU, Patna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1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  <a:p>
            <a:pPr algn="just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Canine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ehrlichiosis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 tick borne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caused by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Ehrlichia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canis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recognized as canine rickettsiosis, canine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typhus, canine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 fever, tropical canine pancytopenia,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affects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platelets, monocytes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granulocytes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chaffeensis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considered the main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etiological agent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monocytic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ehrlichiosis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(HME), it is also reported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canines</a:t>
            </a:r>
          </a:p>
          <a:p>
            <a:pPr algn="just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species of ticks (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Amblyomma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americanum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Haemaphysalis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longicornis</a:t>
            </a:r>
            <a:r>
              <a:rPr lang="en-I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Rhipicephalus</a:t>
            </a:r>
            <a:r>
              <a:rPr lang="en-I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sanguineus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Haemaphysalis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Dermacentor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have been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as vectors</a:t>
            </a:r>
          </a:p>
          <a:p>
            <a:pPr algn="just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Rhipicephalus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sanguineus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tick of dogs) is generally considered the main vector responsible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canine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ehrlichiosis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Siberian Huskies and German Shepherds are more prone to exhibit severe clinical symptoms due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the cell-mediated immune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low humidity favors the growth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vectors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5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Transstadial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well-established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429" y="914400"/>
            <a:ext cx="5105400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athogen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enters the host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(mononuclear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phagocytic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especially Monocytes)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58" y="1716106"/>
            <a:ext cx="5072742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membrane-bound partitions (endosomes) and maintains its distinctive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cytoplasmic shape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1571" y="791288"/>
            <a:ext cx="287382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cells such as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metamyelocytes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lymphocytes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promyelocytes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58" y="2526268"/>
            <a:ext cx="5072742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Monocyte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to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morulae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782" y="3099139"/>
            <a:ext cx="5084618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whole lymphatic system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liver and spleen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896" y="3984172"/>
            <a:ext cx="509550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growth of cells and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size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organs(Hyperplasia)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896" y="4800600"/>
            <a:ext cx="509550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cell division and replication leads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bacteremia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eventually results in hemolysis.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429" y="5668936"/>
            <a:ext cx="5050971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fever, anemia, and thrombocytopenia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677" y="6260273"/>
            <a:ext cx="3810000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Massive hemorrhages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death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454016" y="1495729"/>
            <a:ext cx="484632" cy="2169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429415" y="2300881"/>
            <a:ext cx="484632" cy="2169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364100" y="2907465"/>
            <a:ext cx="484632" cy="21673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76603" y="3736463"/>
            <a:ext cx="484632" cy="2169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364100" y="4583669"/>
            <a:ext cx="484632" cy="2169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293561" y="5416153"/>
            <a:ext cx="484632" cy="2169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276361" y="6043342"/>
            <a:ext cx="484632" cy="2169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5562600" y="989856"/>
            <a:ext cx="457200" cy="5093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15000" y="2945250"/>
            <a:ext cx="30480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develop a more lethal form of chronic disease where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 attacks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bone marrow and destroys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330698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  <a:ln w="285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factors (status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immune system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dog/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virulence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strain/ and existence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co-infections with other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tick/flea-born diseases)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principal host cell targets for 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chaffeensis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agranulocytes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 which may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categorized as acute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chronic,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subclinical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clinical findings are fever, pale mucosa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lymphadenomegaly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bleeding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disorders, hepatomegaly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lethargy, petechial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ecchymotic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hemorrhages(Fig 1 &amp;2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vasculitis, and extended bleeding period during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other signs like ataxia, vestibular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seizures, and chronic 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myelosuppressive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also reveal stomatitis, scrotal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 limb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edema, jaundice,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glossitis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pyoderma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tendencies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frequently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chronic form of CME </a:t>
            </a:r>
          </a:p>
        </p:txBody>
      </p:sp>
    </p:spTree>
    <p:extLst>
      <p:ext uri="{BB962C8B-B14F-4D97-AF65-F5344CB8AC3E}">
        <p14:creationId xmlns:p14="http://schemas.microsoft.com/office/powerpoint/2010/main" val="88914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27432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823226"/>
            <a:ext cx="2895600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 :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Petechiae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ecchymotic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hemorrhages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in E.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87123"/>
            <a:ext cx="2895600" cy="2708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3023281"/>
            <a:ext cx="326082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2: Bruising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oral mucosa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581400"/>
            <a:ext cx="3276600" cy="2586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6051" y="6167437"/>
            <a:ext cx="376846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Fig.3: Depigmentation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erosive dermatitis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chin, muzzle, and nasal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planum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7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40080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algn="just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Serology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Immunofluorescence antibody test (IFAT) and enzyme-linked immunosorbent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assay (ELISA)</a:t>
            </a:r>
          </a:p>
          <a:p>
            <a:pPr algn="just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(PCR)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marL="0" indent="0" algn="just">
              <a:buNone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0" y="2495550"/>
            <a:ext cx="874263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16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493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Anil</dc:creator>
  <cp:lastModifiedBy>Dr Anil</cp:lastModifiedBy>
  <cp:revision>17</cp:revision>
  <dcterms:created xsi:type="dcterms:W3CDTF">2006-08-16T00:00:00Z</dcterms:created>
  <dcterms:modified xsi:type="dcterms:W3CDTF">2023-06-07T09:23:27Z</dcterms:modified>
</cp:coreProperties>
</file>