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1676400"/>
            <a:ext cx="6858000" cy="2895600"/>
          </a:xfrm>
          <a:prstGeom prst="ellips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fever</a:t>
            </a:r>
          </a:p>
          <a:p>
            <a:pPr algn="ctr"/>
            <a:endParaRPr lang="en-US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VMD-Unit-5 </a:t>
            </a:r>
          </a:p>
          <a:p>
            <a:pPr algn="ctr"/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Anil Kumar, Associate Professor</a:t>
            </a:r>
          </a:p>
          <a:p>
            <a:pPr algn="ctr"/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Veterinary Medicine</a:t>
            </a:r>
          </a:p>
          <a:p>
            <a:pPr algn="ctr"/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BVC, Patna</a:t>
            </a:r>
            <a:endParaRPr lang="en-IN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607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172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References:</a:t>
            </a:r>
            <a:endParaRPr lang="en-IN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Gebremedhin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Y,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Shallom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Review on Q fever in Small Ruminants and its Public Health Importance. Biomed J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Sci&amp;Tech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 9(1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)- 2018. BJSTR. MS.ID.001754.DOI: 10.26717/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BJSTR.2018.09.001754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Ghaoui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H., et al. “Between Livestock’s and Humans, Q Fever Disease is Emerging at Low Noise".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Scientific Microbiology 2.10 (2019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104-132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38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fever</a:t>
            </a:r>
            <a:endParaRPr lang="en-I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63562"/>
            <a:ext cx="8686800" cy="6065838"/>
          </a:xfrm>
          <a:ln w="28575">
            <a:solidFill>
              <a:srgbClr val="002060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Zoonotic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febrile disease affecting workers involved in farming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livestock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iscovered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in Queensland, Australia, in 1935 among meat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workers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Etiology: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 agent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Coxiella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burneti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Gram-negative, 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obligate intracellular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bacterium, which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displays different morphological forms in its developmental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 affected: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animal kingdoms, including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arthropods (Ticks) 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disease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affects mostly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humans, cattle, sheep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goats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Domestic ruminants are considered the main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reservoirs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Transmission: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principally transmitted by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inhalation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desiccated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aerosol particles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contaminated fomites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hrough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exposure in the vicinity of infected animals, their reproductive tissues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other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 products, like wool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Ingestion-Ingestion of dairy products prepared from infected milk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human a very rare chance of transmission from person to person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exposure during childbirth, through sexual transmission or blood transfusion is possible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44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457200"/>
            <a:ext cx="8305799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0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 a potential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 of bioterrorism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its low infectious dose, stability in the environment, and ability to be dispersed in aerosol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</a:p>
          <a:p>
            <a:pPr algn="just">
              <a:lnSpc>
                <a:spcPct val="150000"/>
              </a:lnSpc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burnetii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resides and reproduces in the acidified phagolysosomes of host monocytes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macrophages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forms exist: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large-cell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 (LCV)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vegetative form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in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infected cells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the small-cell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 (SCV)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extracellular infectious form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secretions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excretions (milk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urine, vaginal secretions, semen,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feces)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found in high concentration in placental tissue and amniotic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fluid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small-cell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 (SCV)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resistant to heat, desiccation, and many common disinfectants, and it remains viable for weeks to years in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214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infecting a domestic ruminant, it localize in mammary glands, supra-mammary lymph nodes, placenta, and uterus, from which it may be shed in subsequent parturitions and lactations</a:t>
            </a:r>
          </a:p>
          <a:p>
            <a:pPr>
              <a:lnSpc>
                <a:spcPct val="150000"/>
              </a:lnSpc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burnetii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two antigenic forms: 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pathogenic phase I, isolated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infected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or humans,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attenuated phase II, obtained by repeated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in-vitro passages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phase II has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described as a major immunogenic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determinant, so used as to detect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anti-C.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burnetii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phase II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antibodies in the infective stage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contrast, vaccination is effective with a phase I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vaccine but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with a phase II vaccine </a:t>
            </a:r>
            <a:endParaRPr lang="en-I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6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304800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Signs:</a:t>
            </a:r>
            <a:endParaRPr lang="en-IN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304800"/>
            <a:ext cx="8686800" cy="6248400"/>
          </a:xfrm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Ruminants(cows, ewes and goats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recommended to rely 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signs for clinical diagnosis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ruminants, it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usually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subclinical form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abortion and reproductive disorders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as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premature birth, dead or weak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offspring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Metritis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infertility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cattle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Human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Acute: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self-limiting febrile condition is the most frequent manifestation in clinical cases, which is accompanied by severe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headaches, myalgia, arthralgia and a cough</a:t>
            </a:r>
          </a:p>
          <a:p>
            <a:pPr algn="just">
              <a:lnSpc>
                <a:spcPct val="150000"/>
              </a:lnSpc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Pneumonia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another common symptom having dry cough, fever, and minimal respiratory distress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63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228600" y="304800"/>
            <a:ext cx="8610600" cy="6248400"/>
          </a:xfrm>
          <a:prstGeom prst="rect">
            <a:avLst/>
          </a:prstGeom>
          <a:ln w="19050">
            <a:solidFill>
              <a:srgbClr val="002060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Hepatitis with hepatomegaly, but without jaundice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Myocarditis is found in 2% of patients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Skin rashes and neurologic disorders such as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meningoencephalitis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Chronic: 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Endocarditis (aortic and mitral valves)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Unspecific signs like intermittent fever, cardiac failure, weakness, fatigue, weight loss or anorexia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manifestations like osteomyelitis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osteoarthritis, chronic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hepatitis, hepatomegaly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splenomegaly, digital clubbing,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purpuric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rash and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arterial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embolism</a:t>
            </a:r>
          </a:p>
        </p:txBody>
      </p:sp>
    </p:spTree>
    <p:extLst>
      <p:ext uri="{BB962C8B-B14F-4D97-AF65-F5344CB8AC3E}">
        <p14:creationId xmlns:p14="http://schemas.microsoft.com/office/powerpoint/2010/main" val="168596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Diagnosis: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Microscopic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tissue smears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Immunohistochemical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testing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PCR assay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ELISA testing (detect antibodies against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phase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and phase II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antibodies)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 of tissue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auses of abortion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infertility like leptospirosis, brucellosis,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Listeriosis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salmonellosis.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Treatment: 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Animals: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injections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Oxytetracycline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 mg per kg body weight) in the last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trimester of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pregnancy are usually recommended 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animals</a:t>
            </a:r>
          </a:p>
          <a:p>
            <a:pPr marL="0" indent="0" algn="just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Human:</a:t>
            </a: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219700"/>
            <a:ext cx="67818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96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00800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 and Control: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inactivated phase I vaccine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efficiently against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abortion and has been shown to prevent bacterial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shedding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vaginal mucus, feces, and particularly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</a:p>
          <a:p>
            <a:pPr algn="just">
              <a:lnSpc>
                <a:spcPct val="150000"/>
              </a:lnSpc>
            </a:pP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Coxevac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 vaccine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(composed of corpuscular antigens) has proven its effectiveness in the prevention of abortions as well as reduction excretion of the germ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goats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cattle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farming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Biosecurity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control of animal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movement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996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793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PowerPoint Presentation</vt:lpstr>
      <vt:lpstr>Q fever</vt:lpstr>
      <vt:lpstr>PowerPoint Presentation</vt:lpstr>
      <vt:lpstr>PowerPoint Presentation</vt:lpstr>
      <vt:lpstr>PowerPoint Presentation</vt:lpstr>
      <vt:lpstr>Clinical Signs: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Anil</dc:creator>
  <cp:lastModifiedBy>Dr Anil</cp:lastModifiedBy>
  <cp:revision>24</cp:revision>
  <dcterms:created xsi:type="dcterms:W3CDTF">2006-08-16T00:00:00Z</dcterms:created>
  <dcterms:modified xsi:type="dcterms:W3CDTF">2023-06-14T09:56:54Z</dcterms:modified>
</cp:coreProperties>
</file>