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113" d="100"/>
          <a:sy n="113" d="100"/>
        </p:scale>
        <p:origin x="151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905000" y="1828800"/>
            <a:ext cx="5334000" cy="3048000"/>
          </a:xfrm>
          <a:prstGeom prst="ellips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Blastomycosis</a:t>
            </a:r>
          </a:p>
          <a:p>
            <a:pPr algn="ctr"/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Unit-5 (Medicine)</a:t>
            </a:r>
          </a:p>
          <a:p>
            <a:pPr algn="ctr"/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Anil Kumar</a:t>
            </a:r>
          </a:p>
          <a:p>
            <a:pPr algn="ctr"/>
            <a:r>
              <a:rPr lang="en-US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Associate Professor</a:t>
            </a:r>
          </a:p>
          <a:p>
            <a:pPr algn="ctr"/>
            <a:r>
              <a:rPr lang="en-US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Veterinary Medicine</a:t>
            </a:r>
          </a:p>
          <a:p>
            <a:pPr algn="ctr"/>
            <a:r>
              <a:rPr lang="en-US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BVC, Patna</a:t>
            </a:r>
          </a:p>
          <a:p>
            <a:pPr algn="ctr"/>
            <a:endParaRPr lang="en-I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56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57200"/>
          </a:xfrm>
        </p:spPr>
        <p:txBody>
          <a:bodyPr>
            <a:noAutofit/>
          </a:bodyPr>
          <a:lstStyle/>
          <a:p>
            <a:r>
              <a:rPr lang="en-I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Blastomycosis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601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Introduction:</a:t>
            </a:r>
          </a:p>
          <a:p>
            <a:pPr algn="just"/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Blastomycosis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systemic fungal infection caused by the dimorphic fungus 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Blastomyces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dermatitidis</a:t>
            </a: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infective form of the organism, 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mycelial phase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found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sandy, acidic soil near bodies of fresh water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Host:</a:t>
            </a:r>
          </a:p>
          <a:p>
            <a:pPr algn="just"/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Blastomycosis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most commonly diagnosed in 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dogs and 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</a:p>
          <a:p>
            <a:pPr marL="0" indent="0" algn="just"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 factors:</a:t>
            </a: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to 4-year-old intact male large-breed dogs living in endemic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regions</a:t>
            </a: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Sporting dogs and hound breeds are predisposed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cases of canine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blastomycosis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diagnosed in late summer or early fall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oute of infection:</a:t>
            </a: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Inhalation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spores from contaminated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soil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organism transforms to a yeast that can infect the lungs and spread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systemically</a:t>
            </a: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nfection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almost always begins in the lungs before being disseminated through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hematogenous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lymphatic routes to other body tissues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009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839200" cy="6324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common sites of clinically apparent infection in dogs include the lungs, lymph nodes, eyes, skin, and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bone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Clinical Signs: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most cases, nonspecific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signs of illness, including anorexia, weight loss, and lethargy, are common, and fever (temperature &gt;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103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F)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Enlargement of 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or more peripheral lymph 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nodes</a:t>
            </a:r>
          </a:p>
          <a:p>
            <a:pPr algn="just">
              <a:lnSpc>
                <a:spcPct val="150000"/>
              </a:lnSpc>
            </a:pP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Ocular 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lesions: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ndophthalmitis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being the most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Glaucoma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 to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iridocorneal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angle obstruction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ocular manifestations of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blastomycosis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may include corneal edema,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chorioretinitis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optic neuritis, serous or granulomatous retinal detachment, hyalitis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(Inflammation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vitreous body of 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eye),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vitreal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hemorrhage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941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686800" cy="6400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Dermatologic manifestations 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Granulomatous proliferative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masslike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lesions and ulcerated skin lesions draining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-sanguineous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purulent fluid are most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</a:p>
          <a:p>
            <a:pPr algn="just">
              <a:lnSpc>
                <a:spcPct val="150000"/>
              </a:lnSpc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Lameness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-involvement of bones</a:t>
            </a:r>
          </a:p>
          <a:p>
            <a:pPr algn="just">
              <a:lnSpc>
                <a:spcPct val="150000"/>
              </a:lnSpc>
            </a:pPr>
            <a:r>
              <a:rPr lang="en-I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Central nervous system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(CNS) 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infections-Rare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Diagnosis:</a:t>
            </a:r>
          </a:p>
          <a:p>
            <a:pPr algn="just">
              <a:lnSpc>
                <a:spcPct val="150000"/>
              </a:lnSpc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Clinical findings </a:t>
            </a:r>
            <a:endPara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Laboratory 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findings: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Anemia-  normocytic, normochromic, </a:t>
            </a:r>
            <a:r>
              <a:rPr lang="en-IN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nonregenerative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Leukocytosis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characterized by mature neutrophilia or neutrophilia with a left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shift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Hypercalcemia-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active vitamin D production by stimulated macrophages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45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096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Serologic test: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 immunodiffusion test for antibodies against the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Blastomyces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antigen is the most commonly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radioimmunoassay test to detect serum antibodies against the (Wisconsin-1)WI-01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antigen</a:t>
            </a:r>
          </a:p>
          <a:p>
            <a:pPr>
              <a:lnSpc>
                <a:spcPct val="150000"/>
              </a:lnSpc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Urinary antigen 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testing: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enzyme immunoassay test to detect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dermatitidis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antigen in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urine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MVista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Blastomyces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dermatitidis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Antigen EIA—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MiraVista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Diagnostics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Drugs most often recommended to treat dogs with </a:t>
            </a:r>
            <a:r>
              <a:rPr lang="en-I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blastomycosis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en-I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amphotericin B and the azole antifungals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including </a:t>
            </a:r>
            <a:r>
              <a:rPr lang="en-I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itraconazole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ketoconazole, fluconazole, and </a:t>
            </a:r>
            <a:r>
              <a:rPr lang="en-IN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voriconazole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038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403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Office Theme</vt:lpstr>
      <vt:lpstr>PowerPoint Presentation</vt:lpstr>
      <vt:lpstr>Blastomycosis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Anil</dc:creator>
  <cp:lastModifiedBy>Dr Anil</cp:lastModifiedBy>
  <cp:revision>10</cp:revision>
  <dcterms:created xsi:type="dcterms:W3CDTF">2006-08-16T00:00:00Z</dcterms:created>
  <dcterms:modified xsi:type="dcterms:W3CDTF">2023-07-19T09:25:50Z</dcterms:modified>
</cp:coreProperties>
</file>