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38200" y="1447800"/>
            <a:ext cx="7543800" cy="3581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Coccidioidomycosis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Unit-5 (Medicine)</a:t>
            </a:r>
          </a:p>
          <a:p>
            <a:pPr algn="ctr"/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Anil Kumar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Associate Professor</a:t>
            </a:r>
          </a:p>
          <a:p>
            <a:pPr algn="ctr"/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Dept. of Vet. Medicine, BVC, BASU Patna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73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Coccidioidomycosis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09600"/>
            <a:ext cx="88392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Coccidioides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dimorphic fungus having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phases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life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cycle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saprophytic phase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the environment and artificial laboratory culture, and the </a:t>
            </a:r>
            <a:r>
              <a:rPr lang="en-US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parasitic phase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-occurs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host. </a:t>
            </a:r>
          </a:p>
          <a:p>
            <a:pPr algn="just">
              <a:lnSpc>
                <a:spcPct val="150000"/>
              </a:lnSpc>
            </a:pPr>
            <a:r>
              <a:rPr lang="en-US" sz="20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Arthroconidia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source of infection especially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 soil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disruption and storm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the body of the host, the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arthroconidia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converted into a different morphologic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form, known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spherule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the presence of CO2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phagocytic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cells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Etiology:</a:t>
            </a:r>
          </a:p>
          <a:p>
            <a:pPr algn="just">
              <a:lnSpc>
                <a:spcPct val="150000"/>
              </a:lnSpc>
            </a:pP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Coccidioides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immitis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posadasii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dogs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horses and other animals.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025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686800" cy="6400800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Transmission:</a:t>
            </a:r>
          </a:p>
          <a:p>
            <a:pPr lvl="0" algn="just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infection is transmitted through </a:t>
            </a:r>
            <a:r>
              <a:rPr lang="en-US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inhalation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20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arthrospores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which are easily deposited into the lung due to their smaller size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findings: 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Dogs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Coccidioidomycosis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primarily </a:t>
            </a:r>
            <a:r>
              <a:rPr lang="en-US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respiratory disease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ranges from self-limiting to chronic. </a:t>
            </a:r>
            <a:endParaRPr lang="en-US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Dissemination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occurs in ~20% of canine infections, with many tissues affected,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(brain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eyes, skin, bone, and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joints).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signs can vary greatly depending on organ involvement and severity of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infection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with </a:t>
            </a:r>
            <a:r>
              <a:rPr lang="en-US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pulmonary-only disease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show </a:t>
            </a:r>
            <a:r>
              <a:rPr lang="en-US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cough, lethargy, </a:t>
            </a:r>
            <a:r>
              <a:rPr lang="en-US" sz="20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inappetence</a:t>
            </a:r>
            <a:r>
              <a:rPr lang="en-US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fever, and </a:t>
            </a:r>
            <a:r>
              <a:rPr lang="en-US" sz="2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tachypnea </a:t>
            </a:r>
            <a:endParaRPr lang="en-US" sz="2000" b="1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Dogs with CNS involvement most often demonstrate seizures</a:t>
            </a:r>
          </a:p>
        </p:txBody>
      </p:sp>
    </p:spTree>
    <p:extLst>
      <p:ext uri="{BB962C8B-B14F-4D97-AF65-F5344CB8AC3E}">
        <p14:creationId xmlns:p14="http://schemas.microsoft.com/office/powerpoint/2010/main" val="1124249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763000" cy="6324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Vestibular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signs, asymmetric cranial nerve signs, behavior changes and compulsive circling are also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observed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addition, dogs with disseminated disease may have anorexia, cachexia, lameness, skin lesions, subcutaneous masses, enlarged joints, heart failure, ascites and/or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ocular disorders.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Cats: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often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with dermatologic signs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(draining skin lesions, subcutaneous granulomatous masses, abscesses), fever,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inappetence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weight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 clinical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respiratory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dypsnea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lameness, neurologic, and ophthalmologic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abnormalities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028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763000" cy="6705600"/>
          </a:xfrm>
        </p:spPr>
        <p:txBody>
          <a:bodyPr>
            <a:noAutofit/>
          </a:bodyPr>
          <a:lstStyle/>
          <a:p>
            <a:pPr marL="0" indent="0">
              <a:lnSpc>
                <a:spcPts val="2880"/>
              </a:lnSpc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animals:</a:t>
            </a:r>
          </a:p>
          <a:p>
            <a:pPr algn="just">
              <a:lnSpc>
                <a:spcPts val="288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ncommon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large animal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species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88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Placental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 leading to abortion and osteomyelitis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horses.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88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Ruminants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pigs may have subclinical infections with lesions restricted to foci in the lungs and thoracic lymph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nodes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2880"/>
              </a:lnSpc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Diagnosis:</a:t>
            </a:r>
          </a:p>
          <a:p>
            <a:pPr algn="just">
              <a:lnSpc>
                <a:spcPts val="2880"/>
              </a:lnSpc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Histopathologic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discovery of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spherules in tissue</a:t>
            </a:r>
          </a:p>
          <a:p>
            <a:pPr algn="just">
              <a:lnSpc>
                <a:spcPts val="288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Serologic testing: antibody agar gel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immunodiffusion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(AGID), enzyme immunoassay (EIA), or lateral flow assay (LFA)</a:t>
            </a:r>
          </a:p>
          <a:p>
            <a:pPr algn="just">
              <a:lnSpc>
                <a:spcPts val="288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MRI</a:t>
            </a:r>
          </a:p>
          <a:p>
            <a:pPr algn="just">
              <a:lnSpc>
                <a:spcPts val="288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CSF cytology and EIA testing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antibodies</a:t>
            </a:r>
          </a:p>
          <a:p>
            <a:pPr algn="just">
              <a:lnSpc>
                <a:spcPts val="288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Skin test for detection of delayed-type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hypersensitivity (DTH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The antigen used 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classical skin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is known as ‘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coccidioidin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288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skin test can be performed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human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dogs, horses, llamas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nonhuman primates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398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61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Fluconazole(5–10 mg/kg every 24 hours) or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itraconazole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 mg/kg every 24 hours) for 6-12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Amphotericin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has been recommended, but it is highly nephrotoxic. It may be indicated in patients that either do not improve or are unable to tolerate the azole antifungals.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Surgery-excision of granulomas 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444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sz="quarter" idx="1"/>
          </p:nvPr>
        </p:nvSpPr>
        <p:spPr>
          <a:xfrm>
            <a:off x="381000" y="1447800"/>
            <a:ext cx="8305800" cy="463203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POINTS: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Coccidioidomycosis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caused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Coccidioides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immitis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posadasii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Inhalation of fungal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arthrospores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most common mode of infection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endemic fungal disease in arid regions of the Americas; dogs are the most susceptible veterinary species.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signs relate to chronic respiratory disease, but dissemination to skin, bones, eyes, and other tissues can occur.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 can be made by serologic testing or demonstration of the fungal spherules in tissue.</a:t>
            </a:r>
          </a:p>
        </p:txBody>
      </p:sp>
    </p:spTree>
    <p:extLst>
      <p:ext uri="{BB962C8B-B14F-4D97-AF65-F5344CB8AC3E}">
        <p14:creationId xmlns:p14="http://schemas.microsoft.com/office/powerpoint/2010/main" val="11384472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</TotalTime>
  <Words>570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Franklin Gothic Book</vt:lpstr>
      <vt:lpstr>Perpetua</vt:lpstr>
      <vt:lpstr>Times New Roman</vt:lpstr>
      <vt:lpstr>Wingdings 2</vt:lpstr>
      <vt:lpstr>Equity</vt:lpstr>
      <vt:lpstr>PowerPoint Presentation</vt:lpstr>
      <vt:lpstr>Coccidioidomycosis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Coccidioides</dc:title>
  <dc:creator>HP</dc:creator>
  <cp:lastModifiedBy>Dr Anil</cp:lastModifiedBy>
  <cp:revision>8</cp:revision>
  <dcterms:created xsi:type="dcterms:W3CDTF">2006-08-16T00:00:00Z</dcterms:created>
  <dcterms:modified xsi:type="dcterms:W3CDTF">2023-07-19T09:02:17Z</dcterms:modified>
</cp:coreProperties>
</file>