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43000" y="1524000"/>
            <a:ext cx="7010400" cy="3581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HISTOPLASMOSIS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Unit-5 (Medicine)</a:t>
            </a:r>
          </a:p>
          <a:p>
            <a:pPr algn="ctr"/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Anil Kumar</a:t>
            </a:r>
          </a:p>
          <a:p>
            <a:pPr algn="ctr"/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</a:t>
            </a:r>
          </a:p>
          <a:p>
            <a:pPr algn="ctr"/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Vet. Medicine</a:t>
            </a:r>
          </a:p>
          <a:p>
            <a:pPr algn="ctr"/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BVC, BASU, Patna</a:t>
            </a:r>
          </a:p>
          <a:p>
            <a:pPr algn="ctr"/>
            <a:endParaRPr lang="en-US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9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356" y="76200"/>
            <a:ext cx="8229600" cy="411162"/>
          </a:xfrm>
        </p:spPr>
        <p:txBody>
          <a:bodyPr>
            <a:noAutofit/>
          </a:bodyPr>
          <a:lstStyle/>
          <a:p>
            <a:r>
              <a:rPr lang="en-I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Histoplasmosis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4152"/>
            <a:ext cx="8839200" cy="6211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Histoplasmosis, caused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Histoplasma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capsulatum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fungal infection of animals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Soil containing nitrogen-rich organic matter such as excrements in avian and bat habitats favors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produces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mycelial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soil and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culture, and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yeast form in tissues and in cultures at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37°C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 affected: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Uncommon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rare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animal species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dogs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cats are commonly affected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Humans are also affected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Inhalation is supposed to be the primary mode of entry of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capsulatum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var.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capsulatum</a:t>
            </a:r>
            <a:endParaRPr lang="en-US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Ingestion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infective material</a:t>
            </a:r>
          </a:p>
        </p:txBody>
      </p:sp>
    </p:spTree>
    <p:extLst>
      <p:ext uri="{BB962C8B-B14F-4D97-AF65-F5344CB8AC3E}">
        <p14:creationId xmlns:p14="http://schemas.microsoft.com/office/powerpoint/2010/main" val="1104842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</a:t>
            </a:r>
            <a:r>
              <a:rPr lang="en-I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diarrhea (often with hematochezia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melena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wasting (weight loss, lethargy, weakness,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pale mucous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membranes) are common clinical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</a:p>
          <a:p>
            <a:pPr algn="just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Protein-losing enteropathy</a:t>
            </a:r>
          </a:p>
          <a:p>
            <a:pPr marL="0" indent="0" algn="just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Cat:</a:t>
            </a:r>
            <a:endParaRPr lang="en-IN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nonspecific despite severe disseminated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Weakness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lethargy, emaciation,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fever 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respiratory signs including dyspnea, tachypnea or coughing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cular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skeletal involvement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lameness or swelling of one or more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limbs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Dog: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diarrhea (often with hematochezia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melena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wasting (weight loss, lethargy, weakness,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pale mucous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membranes) are common clinical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clinical signs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anorexia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vomiting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intermittent lameness or reluctance to move and dyspnea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multiple granulomatous or ulcerated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cutaneous 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gingival lesions 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07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Diagnosis:</a:t>
            </a:r>
          </a:p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Examination 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</a:t>
            </a:r>
          </a:p>
          <a:p>
            <a:pPr algn="just"/>
            <a:r>
              <a:rPr lang="en-IN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Clinico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-pathologic Abnormalities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cats and dogs,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hematologic abnormalities include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anemia, neutropenia, thrombocytopenia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combinations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changes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Anaemia- normocytic,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normochromic, and non-regenerative</a:t>
            </a: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Serum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biochemical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analyses: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ften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reference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ranges even with chronic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Cats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dogs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-hypoalbuminemia, hyperglobulinemia, and  azotemia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Hyperbilirubinemia,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activities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serum alanine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aminotransferase (ALT), aspartate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aminotransferase, and/or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alkaline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phosphatase</a:t>
            </a: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Radiography: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pulmonary histoplasmosis are 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bronchointerstitial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interstitial lung pattern and hilar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lymphadenopathy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Alveolar 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nodular interstitial lung patterns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pleural effusion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sternal lymphadenopathy are less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frequently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pulmonary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histoplasmosis include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fine, diffuse or linear interstitial, or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broncho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-interstitial infiltrates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diffuse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miliary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nodular interstitial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infiltrates and alveolar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infiltrates</a:t>
            </a:r>
          </a:p>
        </p:txBody>
      </p:sp>
    </p:spTree>
    <p:extLst>
      <p:ext uri="{BB962C8B-B14F-4D97-AF65-F5344CB8AC3E}">
        <p14:creationId xmlns:p14="http://schemas.microsoft.com/office/powerpoint/2010/main" val="246524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Treatment: </a:t>
            </a:r>
          </a:p>
          <a:p>
            <a:pPr algn="just">
              <a:lnSpc>
                <a:spcPct val="150000"/>
              </a:lnSpc>
            </a:pPr>
            <a:r>
              <a:rPr lang="en-I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Itraconazole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 dogs @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mg/kg PO q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hours for a minimum of 4 to 6 months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in cats,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mg/kg P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Oq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hours for 60 to 130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Fluconazole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@2.5-5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mg/kg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q 12-24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 for at least 4-6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a better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choice for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ocular and neurologic histoplasmosis because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 penetration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itraconazole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chronic pulmonary histoplasmosis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(Coughing)-prednisone, 2 mg/kg PO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q24 for 6 </a:t>
            </a:r>
            <a:r>
              <a:rPr lang="en-I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wks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80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464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Office Theme</vt:lpstr>
      <vt:lpstr>PowerPoint Presentation</vt:lpstr>
      <vt:lpstr>Histoplasmosis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Anil</dc:creator>
  <cp:lastModifiedBy>Dr Anil</cp:lastModifiedBy>
  <cp:revision>18</cp:revision>
  <dcterms:created xsi:type="dcterms:W3CDTF">2006-08-16T00:00:00Z</dcterms:created>
  <dcterms:modified xsi:type="dcterms:W3CDTF">2023-07-19T09:05:32Z</dcterms:modified>
</cp:coreProperties>
</file>