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0" r:id="rId3"/>
    <p:sldId id="273" r:id="rId4"/>
    <p:sldId id="275" r:id="rId5"/>
    <p:sldId id="276" r:id="rId6"/>
    <p:sldId id="277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Mritunjay Kumar" userId="ce6d84e442459372" providerId="LiveId" clId="{AB72FB4F-AEEC-4A4E-9396-8C490C876089}"/>
    <pc:docChg chg="undo custSel addSld delSld modSld">
      <pc:chgData name="Dr.Mritunjay Kumar" userId="ce6d84e442459372" providerId="LiveId" clId="{AB72FB4F-AEEC-4A4E-9396-8C490C876089}" dt="2023-07-25T05:43:28.463" v="1069" actId="20577"/>
      <pc:docMkLst>
        <pc:docMk/>
      </pc:docMkLst>
      <pc:sldChg chg="del">
        <pc:chgData name="Dr.Mritunjay Kumar" userId="ce6d84e442459372" providerId="LiveId" clId="{AB72FB4F-AEEC-4A4E-9396-8C490C876089}" dt="2023-07-25T02:11:47.431" v="2" actId="47"/>
        <pc:sldMkLst>
          <pc:docMk/>
          <pc:sldMk cId="0" sldId="256"/>
        </pc:sldMkLst>
      </pc:sldChg>
      <pc:sldChg chg="del">
        <pc:chgData name="Dr.Mritunjay Kumar" userId="ce6d84e442459372" providerId="LiveId" clId="{AB72FB4F-AEEC-4A4E-9396-8C490C876089}" dt="2023-07-25T02:11:48.199" v="3" actId="47"/>
        <pc:sldMkLst>
          <pc:docMk/>
          <pc:sldMk cId="0" sldId="257"/>
        </pc:sldMkLst>
      </pc:sldChg>
      <pc:sldChg chg="del">
        <pc:chgData name="Dr.Mritunjay Kumar" userId="ce6d84e442459372" providerId="LiveId" clId="{AB72FB4F-AEEC-4A4E-9396-8C490C876089}" dt="2023-07-25T02:11:48.671" v="4" actId="47"/>
        <pc:sldMkLst>
          <pc:docMk/>
          <pc:sldMk cId="0" sldId="258"/>
        </pc:sldMkLst>
      </pc:sldChg>
      <pc:sldChg chg="del">
        <pc:chgData name="Dr.Mritunjay Kumar" userId="ce6d84e442459372" providerId="LiveId" clId="{AB72FB4F-AEEC-4A4E-9396-8C490C876089}" dt="2023-07-25T02:11:49.047" v="5" actId="47"/>
        <pc:sldMkLst>
          <pc:docMk/>
          <pc:sldMk cId="0" sldId="259"/>
        </pc:sldMkLst>
      </pc:sldChg>
      <pc:sldChg chg="del">
        <pc:chgData name="Dr.Mritunjay Kumar" userId="ce6d84e442459372" providerId="LiveId" clId="{AB72FB4F-AEEC-4A4E-9396-8C490C876089}" dt="2023-07-25T02:11:49.346" v="6" actId="47"/>
        <pc:sldMkLst>
          <pc:docMk/>
          <pc:sldMk cId="0" sldId="260"/>
        </pc:sldMkLst>
      </pc:sldChg>
      <pc:sldChg chg="del">
        <pc:chgData name="Dr.Mritunjay Kumar" userId="ce6d84e442459372" providerId="LiveId" clId="{AB72FB4F-AEEC-4A4E-9396-8C490C876089}" dt="2023-07-25T02:11:49.628" v="7" actId="47"/>
        <pc:sldMkLst>
          <pc:docMk/>
          <pc:sldMk cId="0" sldId="261"/>
        </pc:sldMkLst>
      </pc:sldChg>
      <pc:sldChg chg="del">
        <pc:chgData name="Dr.Mritunjay Kumar" userId="ce6d84e442459372" providerId="LiveId" clId="{AB72FB4F-AEEC-4A4E-9396-8C490C876089}" dt="2023-07-25T02:11:50.083" v="9" actId="47"/>
        <pc:sldMkLst>
          <pc:docMk/>
          <pc:sldMk cId="177659087" sldId="262"/>
        </pc:sldMkLst>
      </pc:sldChg>
      <pc:sldChg chg="del">
        <pc:chgData name="Dr.Mritunjay Kumar" userId="ce6d84e442459372" providerId="LiveId" clId="{AB72FB4F-AEEC-4A4E-9396-8C490C876089}" dt="2023-07-25T02:11:49.848" v="8" actId="47"/>
        <pc:sldMkLst>
          <pc:docMk/>
          <pc:sldMk cId="0" sldId="263"/>
        </pc:sldMkLst>
      </pc:sldChg>
      <pc:sldChg chg="del">
        <pc:chgData name="Dr.Mritunjay Kumar" userId="ce6d84e442459372" providerId="LiveId" clId="{AB72FB4F-AEEC-4A4E-9396-8C490C876089}" dt="2023-07-25T02:11:50.365" v="10" actId="47"/>
        <pc:sldMkLst>
          <pc:docMk/>
          <pc:sldMk cId="0" sldId="264"/>
        </pc:sldMkLst>
      </pc:sldChg>
      <pc:sldChg chg="del">
        <pc:chgData name="Dr.Mritunjay Kumar" userId="ce6d84e442459372" providerId="LiveId" clId="{AB72FB4F-AEEC-4A4E-9396-8C490C876089}" dt="2023-07-25T02:11:51.056" v="12" actId="47"/>
        <pc:sldMkLst>
          <pc:docMk/>
          <pc:sldMk cId="0" sldId="265"/>
        </pc:sldMkLst>
      </pc:sldChg>
      <pc:sldChg chg="del">
        <pc:chgData name="Dr.Mritunjay Kumar" userId="ce6d84e442459372" providerId="LiveId" clId="{AB72FB4F-AEEC-4A4E-9396-8C490C876089}" dt="2023-07-25T02:11:51.888" v="13" actId="47"/>
        <pc:sldMkLst>
          <pc:docMk/>
          <pc:sldMk cId="0" sldId="266"/>
        </pc:sldMkLst>
      </pc:sldChg>
      <pc:sldChg chg="del">
        <pc:chgData name="Dr.Mritunjay Kumar" userId="ce6d84e442459372" providerId="LiveId" clId="{AB72FB4F-AEEC-4A4E-9396-8C490C876089}" dt="2023-07-25T02:11:50.836" v="11" actId="47"/>
        <pc:sldMkLst>
          <pc:docMk/>
          <pc:sldMk cId="0" sldId="267"/>
        </pc:sldMkLst>
      </pc:sldChg>
      <pc:sldChg chg="modSp mod">
        <pc:chgData name="Dr.Mritunjay Kumar" userId="ce6d84e442459372" providerId="LiveId" clId="{AB72FB4F-AEEC-4A4E-9396-8C490C876089}" dt="2023-07-25T02:20:59.236" v="205" actId="20577"/>
        <pc:sldMkLst>
          <pc:docMk/>
          <pc:sldMk cId="3670380979" sldId="269"/>
        </pc:sldMkLst>
        <pc:spChg chg="mod">
          <ac:chgData name="Dr.Mritunjay Kumar" userId="ce6d84e442459372" providerId="LiveId" clId="{AB72FB4F-AEEC-4A4E-9396-8C490C876089}" dt="2023-07-25T02:20:59.236" v="205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del">
        <pc:chgData name="Dr.Mritunjay Kumar" userId="ce6d84e442459372" providerId="LiveId" clId="{AB72FB4F-AEEC-4A4E-9396-8C490C876089}" dt="2023-07-25T02:11:46.880" v="1" actId="47"/>
        <pc:sldMkLst>
          <pc:docMk/>
          <pc:sldMk cId="490351254" sldId="270"/>
        </pc:sldMkLst>
      </pc:sldChg>
      <pc:sldChg chg="delSp modSp new mod">
        <pc:chgData name="Dr.Mritunjay Kumar" userId="ce6d84e442459372" providerId="LiveId" clId="{AB72FB4F-AEEC-4A4E-9396-8C490C876089}" dt="2023-07-25T02:33:02.456" v="538" actId="255"/>
        <pc:sldMkLst>
          <pc:docMk/>
          <pc:sldMk cId="1997327317" sldId="270"/>
        </pc:sldMkLst>
        <pc:spChg chg="del">
          <ac:chgData name="Dr.Mritunjay Kumar" userId="ce6d84e442459372" providerId="LiveId" clId="{AB72FB4F-AEEC-4A4E-9396-8C490C876089}" dt="2023-07-25T02:12:39.948" v="90" actId="478"/>
          <ac:spMkLst>
            <pc:docMk/>
            <pc:sldMk cId="1997327317" sldId="270"/>
            <ac:spMk id="2" creationId="{85147A80-27A8-964F-4E44-C281F8E316F9}"/>
          </ac:spMkLst>
        </pc:spChg>
        <pc:spChg chg="mod">
          <ac:chgData name="Dr.Mritunjay Kumar" userId="ce6d84e442459372" providerId="LiveId" clId="{AB72FB4F-AEEC-4A4E-9396-8C490C876089}" dt="2023-07-25T02:33:02.456" v="538" actId="255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AB72FB4F-AEEC-4A4E-9396-8C490C876089}" dt="2023-07-25T02:11:46.094" v="0" actId="47"/>
        <pc:sldMkLst>
          <pc:docMk/>
          <pc:sldMk cId="21247720" sldId="271"/>
        </pc:sldMkLst>
      </pc:sldChg>
      <pc:sldChg chg="addSp delSp modSp new mod">
        <pc:chgData name="Dr.Mritunjay Kumar" userId="ce6d84e442459372" providerId="LiveId" clId="{AB72FB4F-AEEC-4A4E-9396-8C490C876089}" dt="2023-07-25T02:37:39.102" v="617" actId="207"/>
        <pc:sldMkLst>
          <pc:docMk/>
          <pc:sldMk cId="1039256778" sldId="271"/>
        </pc:sldMkLst>
        <pc:spChg chg="del">
          <ac:chgData name="Dr.Mritunjay Kumar" userId="ce6d84e442459372" providerId="LiveId" clId="{AB72FB4F-AEEC-4A4E-9396-8C490C876089}" dt="2023-07-25T02:13:41.968" v="94" actId="478"/>
          <ac:spMkLst>
            <pc:docMk/>
            <pc:sldMk cId="1039256778" sldId="271"/>
            <ac:spMk id="2" creationId="{ABDD8CE4-E2DB-5BC4-08A1-4962711A718C}"/>
          </ac:spMkLst>
        </pc:spChg>
        <pc:spChg chg="mod">
          <ac:chgData name="Dr.Mritunjay Kumar" userId="ce6d84e442459372" providerId="LiveId" clId="{AB72FB4F-AEEC-4A4E-9396-8C490C876089}" dt="2023-07-25T02:37:39.102" v="617" actId="207"/>
          <ac:spMkLst>
            <pc:docMk/>
            <pc:sldMk cId="1039256778" sldId="271"/>
            <ac:spMk id="3" creationId="{AC43F31F-8105-01A1-6A2E-9713BF3171DF}"/>
          </ac:spMkLst>
        </pc:spChg>
        <pc:spChg chg="add del">
          <ac:chgData name="Dr.Mritunjay Kumar" userId="ce6d84e442459372" providerId="LiveId" clId="{AB72FB4F-AEEC-4A4E-9396-8C490C876089}" dt="2023-07-25T02:34:00.435" v="544" actId="22"/>
          <ac:spMkLst>
            <pc:docMk/>
            <pc:sldMk cId="1039256778" sldId="271"/>
            <ac:spMk id="5" creationId="{CBFADA15-DE3C-5BB0-5EFB-EEC711506FCD}"/>
          </ac:spMkLst>
        </pc:spChg>
      </pc:sldChg>
      <pc:sldChg chg="addSp delSp modSp new mod">
        <pc:chgData name="Dr.Mritunjay Kumar" userId="ce6d84e442459372" providerId="LiveId" clId="{AB72FB4F-AEEC-4A4E-9396-8C490C876089}" dt="2023-07-25T02:50:38.099" v="841" actId="20577"/>
        <pc:sldMkLst>
          <pc:docMk/>
          <pc:sldMk cId="2046225373" sldId="272"/>
        </pc:sldMkLst>
        <pc:spChg chg="del">
          <ac:chgData name="Dr.Mritunjay Kumar" userId="ce6d84e442459372" providerId="LiveId" clId="{AB72FB4F-AEEC-4A4E-9396-8C490C876089}" dt="2023-07-25T02:14:07.210" v="98" actId="478"/>
          <ac:spMkLst>
            <pc:docMk/>
            <pc:sldMk cId="2046225373" sldId="272"/>
            <ac:spMk id="2" creationId="{FCC29D35-A232-AEAD-0B54-CA476CC34EDC}"/>
          </ac:spMkLst>
        </pc:spChg>
        <pc:spChg chg="mod">
          <ac:chgData name="Dr.Mritunjay Kumar" userId="ce6d84e442459372" providerId="LiveId" clId="{AB72FB4F-AEEC-4A4E-9396-8C490C876089}" dt="2023-07-25T02:50:38.099" v="841" actId="20577"/>
          <ac:spMkLst>
            <pc:docMk/>
            <pc:sldMk cId="2046225373" sldId="272"/>
            <ac:spMk id="3" creationId="{565E813A-646E-EEFE-402E-CCE66DCCCBA0}"/>
          </ac:spMkLst>
        </pc:spChg>
        <pc:spChg chg="add del">
          <ac:chgData name="Dr.Mritunjay Kumar" userId="ce6d84e442459372" providerId="LiveId" clId="{AB72FB4F-AEEC-4A4E-9396-8C490C876089}" dt="2023-07-25T02:33:45.843" v="542" actId="22"/>
          <ac:spMkLst>
            <pc:docMk/>
            <pc:sldMk cId="2046225373" sldId="272"/>
            <ac:spMk id="5" creationId="{E77E3C18-E792-6497-5E80-C49BF395E3D8}"/>
          </ac:spMkLst>
        </pc:spChg>
      </pc:sldChg>
      <pc:sldChg chg="addSp delSp modSp new mod">
        <pc:chgData name="Dr.Mritunjay Kumar" userId="ce6d84e442459372" providerId="LiveId" clId="{AB72FB4F-AEEC-4A4E-9396-8C490C876089}" dt="2023-07-25T02:43:04.712" v="795" actId="20577"/>
        <pc:sldMkLst>
          <pc:docMk/>
          <pc:sldMk cId="83044136" sldId="273"/>
        </pc:sldMkLst>
        <pc:spChg chg="add del">
          <ac:chgData name="Dr.Mritunjay Kumar" userId="ce6d84e442459372" providerId="LiveId" clId="{AB72FB4F-AEEC-4A4E-9396-8C490C876089}" dt="2023-07-25T02:15:54.538" v="108" actId="478"/>
          <ac:spMkLst>
            <pc:docMk/>
            <pc:sldMk cId="83044136" sldId="273"/>
            <ac:spMk id="2" creationId="{0FA12BC6-00B8-4898-9C0F-6A477B497DCB}"/>
          </ac:spMkLst>
        </pc:spChg>
        <pc:spChg chg="mod">
          <ac:chgData name="Dr.Mritunjay Kumar" userId="ce6d84e442459372" providerId="LiveId" clId="{AB72FB4F-AEEC-4A4E-9396-8C490C876089}" dt="2023-07-25T02:43:04.712" v="795" actId="20577"/>
          <ac:spMkLst>
            <pc:docMk/>
            <pc:sldMk cId="83044136" sldId="273"/>
            <ac:spMk id="3" creationId="{42D1BFC3-CAFF-4685-2710-745A80186C7F}"/>
          </ac:spMkLst>
        </pc:spChg>
      </pc:sldChg>
      <pc:sldChg chg="addSp delSp modSp new mod">
        <pc:chgData name="Dr.Mritunjay Kumar" userId="ce6d84e442459372" providerId="LiveId" clId="{AB72FB4F-AEEC-4A4E-9396-8C490C876089}" dt="2023-07-25T05:20:25.850" v="866" actId="14100"/>
        <pc:sldMkLst>
          <pc:docMk/>
          <pc:sldMk cId="397984723" sldId="274"/>
        </pc:sldMkLst>
        <pc:spChg chg="del mod">
          <ac:chgData name="Dr.Mritunjay Kumar" userId="ce6d84e442459372" providerId="LiveId" clId="{AB72FB4F-AEEC-4A4E-9396-8C490C876089}" dt="2023-07-25T02:16:21.478" v="113" actId="478"/>
          <ac:spMkLst>
            <pc:docMk/>
            <pc:sldMk cId="397984723" sldId="274"/>
            <ac:spMk id="2" creationId="{E1D236BC-829A-43E5-6F2D-E3C564F07A3A}"/>
          </ac:spMkLst>
        </pc:spChg>
        <pc:spChg chg="mod">
          <ac:chgData name="Dr.Mritunjay Kumar" userId="ce6d84e442459372" providerId="LiveId" clId="{AB72FB4F-AEEC-4A4E-9396-8C490C876089}" dt="2023-07-25T05:19:57.951" v="860" actId="14100"/>
          <ac:spMkLst>
            <pc:docMk/>
            <pc:sldMk cId="397984723" sldId="274"/>
            <ac:spMk id="3" creationId="{C765EDAF-B95D-1551-9C9D-6181F5A558A0}"/>
          </ac:spMkLst>
        </pc:spChg>
        <pc:picChg chg="add mod">
          <ac:chgData name="Dr.Mritunjay Kumar" userId="ce6d84e442459372" providerId="LiveId" clId="{AB72FB4F-AEEC-4A4E-9396-8C490C876089}" dt="2023-07-25T05:20:25.850" v="866" actId="14100"/>
          <ac:picMkLst>
            <pc:docMk/>
            <pc:sldMk cId="397984723" sldId="274"/>
            <ac:picMk id="1026" creationId="{C7FCD2B2-CE76-296A-B88A-ADFB3B367262}"/>
          </ac:picMkLst>
        </pc:picChg>
      </pc:sldChg>
      <pc:sldChg chg="delSp modSp new mod">
        <pc:chgData name="Dr.Mritunjay Kumar" userId="ce6d84e442459372" providerId="LiveId" clId="{AB72FB4F-AEEC-4A4E-9396-8C490C876089}" dt="2023-07-25T02:17:07.787" v="119"/>
        <pc:sldMkLst>
          <pc:docMk/>
          <pc:sldMk cId="4287544476" sldId="275"/>
        </pc:sldMkLst>
        <pc:spChg chg="del">
          <ac:chgData name="Dr.Mritunjay Kumar" userId="ce6d84e442459372" providerId="LiveId" clId="{AB72FB4F-AEEC-4A4E-9396-8C490C876089}" dt="2023-07-25T02:16:44.495" v="117" actId="478"/>
          <ac:spMkLst>
            <pc:docMk/>
            <pc:sldMk cId="4287544476" sldId="275"/>
            <ac:spMk id="2" creationId="{6BFF80C5-44CF-1B24-8D86-CD04C493E016}"/>
          </ac:spMkLst>
        </pc:spChg>
        <pc:spChg chg="mod">
          <ac:chgData name="Dr.Mritunjay Kumar" userId="ce6d84e442459372" providerId="LiveId" clId="{AB72FB4F-AEEC-4A4E-9396-8C490C876089}" dt="2023-07-25T02:17:07.787" v="119"/>
          <ac:spMkLst>
            <pc:docMk/>
            <pc:sldMk cId="4287544476" sldId="275"/>
            <ac:spMk id="3" creationId="{FC8822B9-A28A-A653-B5E5-2DC8ADEC56C2}"/>
          </ac:spMkLst>
        </pc:spChg>
      </pc:sldChg>
      <pc:sldChg chg="delSp modSp new mod">
        <pc:chgData name="Dr.Mritunjay Kumar" userId="ce6d84e442459372" providerId="LiveId" clId="{AB72FB4F-AEEC-4A4E-9396-8C490C876089}" dt="2023-07-25T02:17:38.118" v="123"/>
        <pc:sldMkLst>
          <pc:docMk/>
          <pc:sldMk cId="1130302730" sldId="276"/>
        </pc:sldMkLst>
        <pc:spChg chg="del">
          <ac:chgData name="Dr.Mritunjay Kumar" userId="ce6d84e442459372" providerId="LiveId" clId="{AB72FB4F-AEEC-4A4E-9396-8C490C876089}" dt="2023-07-25T02:17:14.876" v="121" actId="478"/>
          <ac:spMkLst>
            <pc:docMk/>
            <pc:sldMk cId="1130302730" sldId="276"/>
            <ac:spMk id="2" creationId="{0099A17C-929D-0685-2EC3-B0583D257069}"/>
          </ac:spMkLst>
        </pc:spChg>
        <pc:spChg chg="mod">
          <ac:chgData name="Dr.Mritunjay Kumar" userId="ce6d84e442459372" providerId="LiveId" clId="{AB72FB4F-AEEC-4A4E-9396-8C490C876089}" dt="2023-07-25T02:17:38.118" v="123"/>
          <ac:spMkLst>
            <pc:docMk/>
            <pc:sldMk cId="1130302730" sldId="276"/>
            <ac:spMk id="3" creationId="{17DEB078-0315-D291-A4AF-6ED0A6F1270A}"/>
          </ac:spMkLst>
        </pc:spChg>
      </pc:sldChg>
      <pc:sldChg chg="addSp delSp modSp new mod">
        <pc:chgData name="Dr.Mritunjay Kumar" userId="ce6d84e442459372" providerId="LiveId" clId="{AB72FB4F-AEEC-4A4E-9396-8C490C876089}" dt="2023-07-25T05:29:18.802" v="886" actId="113"/>
        <pc:sldMkLst>
          <pc:docMk/>
          <pc:sldMk cId="2452130413" sldId="277"/>
        </pc:sldMkLst>
        <pc:spChg chg="del">
          <ac:chgData name="Dr.Mritunjay Kumar" userId="ce6d84e442459372" providerId="LiveId" clId="{AB72FB4F-AEEC-4A4E-9396-8C490C876089}" dt="2023-07-25T02:17:44.152" v="125" actId="478"/>
          <ac:spMkLst>
            <pc:docMk/>
            <pc:sldMk cId="2452130413" sldId="277"/>
            <ac:spMk id="2" creationId="{7050F683-DD28-3664-792E-0C7E15840EF2}"/>
          </ac:spMkLst>
        </pc:spChg>
        <pc:spChg chg="add del mod">
          <ac:chgData name="Dr.Mritunjay Kumar" userId="ce6d84e442459372" providerId="LiveId" clId="{AB72FB4F-AEEC-4A4E-9396-8C490C876089}" dt="2023-07-25T05:24:26.154" v="871" actId="21"/>
          <ac:spMkLst>
            <pc:docMk/>
            <pc:sldMk cId="2452130413" sldId="277"/>
            <ac:spMk id="2" creationId="{A428B586-113F-0E97-EA59-68A2E0F13300}"/>
          </ac:spMkLst>
        </pc:spChg>
        <pc:spChg chg="add del mod">
          <ac:chgData name="Dr.Mritunjay Kumar" userId="ce6d84e442459372" providerId="LiveId" clId="{AB72FB4F-AEEC-4A4E-9396-8C490C876089}" dt="2023-07-25T05:29:18.802" v="886" actId="113"/>
          <ac:spMkLst>
            <pc:docMk/>
            <pc:sldMk cId="2452130413" sldId="277"/>
            <ac:spMk id="3" creationId="{B4B4DCA2-64D3-748E-6925-FBBCE6520770}"/>
          </ac:spMkLst>
        </pc:spChg>
        <pc:picChg chg="add del mod">
          <ac:chgData name="Dr.Mritunjay Kumar" userId="ce6d84e442459372" providerId="LiveId" clId="{AB72FB4F-AEEC-4A4E-9396-8C490C876089}" dt="2023-07-25T05:24:28.702" v="874"/>
          <ac:picMkLst>
            <pc:docMk/>
            <pc:sldMk cId="2452130413" sldId="277"/>
            <ac:picMk id="2050" creationId="{1E7C2CED-1535-FB80-1E35-77DFE7DFA589}"/>
          </ac:picMkLst>
        </pc:picChg>
        <pc:picChg chg="add mod">
          <ac:chgData name="Dr.Mritunjay Kumar" userId="ce6d84e442459372" providerId="LiveId" clId="{AB72FB4F-AEEC-4A4E-9396-8C490C876089}" dt="2023-07-25T05:29:07.558" v="885" actId="1076"/>
          <ac:picMkLst>
            <pc:docMk/>
            <pc:sldMk cId="2452130413" sldId="277"/>
            <ac:picMk id="2052" creationId="{8DE24748-5042-E97C-3FB4-B236F0DBB19E}"/>
          </ac:picMkLst>
        </pc:picChg>
        <pc:picChg chg="add mod">
          <ac:chgData name="Dr.Mritunjay Kumar" userId="ce6d84e442459372" providerId="LiveId" clId="{AB72FB4F-AEEC-4A4E-9396-8C490C876089}" dt="2023-07-25T05:29:04.095" v="884" actId="1076"/>
          <ac:picMkLst>
            <pc:docMk/>
            <pc:sldMk cId="2452130413" sldId="277"/>
            <ac:picMk id="2054" creationId="{8FB42825-A007-273B-04B3-9847FFD97552}"/>
          </ac:picMkLst>
        </pc:picChg>
      </pc:sldChg>
      <pc:sldChg chg="delSp modSp new mod">
        <pc:chgData name="Dr.Mritunjay Kumar" userId="ce6d84e442459372" providerId="LiveId" clId="{AB72FB4F-AEEC-4A4E-9396-8C490C876089}" dt="2023-07-25T05:43:28.463" v="1069" actId="20577"/>
        <pc:sldMkLst>
          <pc:docMk/>
          <pc:sldMk cId="2637246994" sldId="278"/>
        </pc:sldMkLst>
        <pc:spChg chg="del">
          <ac:chgData name="Dr.Mritunjay Kumar" userId="ce6d84e442459372" providerId="LiveId" clId="{AB72FB4F-AEEC-4A4E-9396-8C490C876089}" dt="2023-07-25T02:18:08.524" v="129" actId="478"/>
          <ac:spMkLst>
            <pc:docMk/>
            <pc:sldMk cId="2637246994" sldId="278"/>
            <ac:spMk id="2" creationId="{5BFF39A1-D3B6-0BD7-F092-7B79E2A98624}"/>
          </ac:spMkLst>
        </pc:spChg>
        <pc:spChg chg="mod">
          <ac:chgData name="Dr.Mritunjay Kumar" userId="ce6d84e442459372" providerId="LiveId" clId="{AB72FB4F-AEEC-4A4E-9396-8C490C876089}" dt="2023-07-25T05:43:28.463" v="1069" actId="20577"/>
          <ac:spMkLst>
            <pc:docMk/>
            <pc:sldMk cId="2637246994" sldId="278"/>
            <ac:spMk id="3" creationId="{66970A27-23A0-F8FB-A620-7A47940E62BA}"/>
          </ac:spMkLst>
        </pc:spChg>
      </pc:sldChg>
      <pc:sldChg chg="delSp modSp new mod">
        <pc:chgData name="Dr.Mritunjay Kumar" userId="ce6d84e442459372" providerId="LiveId" clId="{AB72FB4F-AEEC-4A4E-9396-8C490C876089}" dt="2023-07-25T02:18:51.250" v="136" actId="27636"/>
        <pc:sldMkLst>
          <pc:docMk/>
          <pc:sldMk cId="2036992969" sldId="279"/>
        </pc:sldMkLst>
        <pc:spChg chg="del">
          <ac:chgData name="Dr.Mritunjay Kumar" userId="ce6d84e442459372" providerId="LiveId" clId="{AB72FB4F-AEEC-4A4E-9396-8C490C876089}" dt="2023-07-25T02:18:31.537" v="133" actId="478"/>
          <ac:spMkLst>
            <pc:docMk/>
            <pc:sldMk cId="2036992969" sldId="279"/>
            <ac:spMk id="2" creationId="{422F8DA0-7925-FBA5-F992-ACDB5607DA97}"/>
          </ac:spMkLst>
        </pc:spChg>
        <pc:spChg chg="mod">
          <ac:chgData name="Dr.Mritunjay Kumar" userId="ce6d84e442459372" providerId="LiveId" clId="{AB72FB4F-AEEC-4A4E-9396-8C490C876089}" dt="2023-07-25T02:18:51.250" v="136" actId="27636"/>
          <ac:spMkLst>
            <pc:docMk/>
            <pc:sldMk cId="2036992969" sldId="279"/>
            <ac:spMk id="3" creationId="{37F5930E-E1E5-024A-D7BD-90744EE55D37}"/>
          </ac:spMkLst>
        </pc:spChg>
      </pc:sldChg>
      <pc:sldChg chg="delSp modSp new mod">
        <pc:chgData name="Dr.Mritunjay Kumar" userId="ce6d84e442459372" providerId="LiveId" clId="{AB72FB4F-AEEC-4A4E-9396-8C490C876089}" dt="2023-07-25T02:44:28.138" v="811" actId="20577"/>
        <pc:sldMkLst>
          <pc:docMk/>
          <pc:sldMk cId="2788811177" sldId="280"/>
        </pc:sldMkLst>
        <pc:spChg chg="del">
          <ac:chgData name="Dr.Mritunjay Kumar" userId="ce6d84e442459372" providerId="LiveId" clId="{AB72FB4F-AEEC-4A4E-9396-8C490C876089}" dt="2023-07-25T02:44:06.846" v="797" actId="478"/>
          <ac:spMkLst>
            <pc:docMk/>
            <pc:sldMk cId="2788811177" sldId="280"/>
            <ac:spMk id="2" creationId="{4E35B3C5-C132-33AA-A56E-C498C2122450}"/>
          </ac:spMkLst>
        </pc:spChg>
        <pc:spChg chg="mod">
          <ac:chgData name="Dr.Mritunjay Kumar" userId="ce6d84e442459372" providerId="LiveId" clId="{AB72FB4F-AEEC-4A4E-9396-8C490C876089}" dt="2023-07-25T02:44:28.138" v="811" actId="20577"/>
          <ac:spMkLst>
            <pc:docMk/>
            <pc:sldMk cId="2788811177" sldId="280"/>
            <ac:spMk id="3" creationId="{8163C335-0309-41F2-9A15-0F6644F66C1F}"/>
          </ac:spMkLst>
        </pc:spChg>
      </pc:sldChg>
      <pc:sldChg chg="delSp modSp new mod">
        <pc:chgData name="Dr.Mritunjay Kumar" userId="ce6d84e442459372" providerId="LiveId" clId="{AB72FB4F-AEEC-4A4E-9396-8C490C876089}" dt="2023-07-25T02:51:55.762" v="859" actId="207"/>
        <pc:sldMkLst>
          <pc:docMk/>
          <pc:sldMk cId="624453151" sldId="281"/>
        </pc:sldMkLst>
        <pc:spChg chg="del">
          <ac:chgData name="Dr.Mritunjay Kumar" userId="ce6d84e442459372" providerId="LiveId" clId="{AB72FB4F-AEEC-4A4E-9396-8C490C876089}" dt="2023-07-25T02:45:12.887" v="813" actId="478"/>
          <ac:spMkLst>
            <pc:docMk/>
            <pc:sldMk cId="624453151" sldId="281"/>
            <ac:spMk id="2" creationId="{C62D9D64-42D4-226C-8E42-2068969F536D}"/>
          </ac:spMkLst>
        </pc:spChg>
        <pc:spChg chg="mod">
          <ac:chgData name="Dr.Mritunjay Kumar" userId="ce6d84e442459372" providerId="LiveId" clId="{AB72FB4F-AEEC-4A4E-9396-8C490C876089}" dt="2023-07-25T02:51:55.762" v="859" actId="207"/>
          <ac:spMkLst>
            <pc:docMk/>
            <pc:sldMk cId="624453151" sldId="281"/>
            <ac:spMk id="3" creationId="{D0354CD0-96F5-F5AB-66C1-8D4222F62BD5}"/>
          </ac:spMkLst>
        </pc:spChg>
      </pc:sldChg>
    </pc:docChg>
  </pc:docChgLst>
  <pc:docChgLst>
    <pc:chgData name="Dr.Mritunjay Kumar" userId="ce6d84e442459372" providerId="LiveId" clId="{6A2BF017-09BE-4DE6-BD71-DBEEB59D0381}"/>
    <pc:docChg chg="undo custSel addSld delSld modSld">
      <pc:chgData name="Dr.Mritunjay Kumar" userId="ce6d84e442459372" providerId="LiveId" clId="{6A2BF017-09BE-4DE6-BD71-DBEEB59D0381}" dt="2023-08-01T02:50:12.694" v="1807" actId="27636"/>
      <pc:docMkLst>
        <pc:docMk/>
      </pc:docMkLst>
      <pc:sldChg chg="modSp mod">
        <pc:chgData name="Dr.Mritunjay Kumar" userId="ce6d84e442459372" providerId="LiveId" clId="{6A2BF017-09BE-4DE6-BD71-DBEEB59D0381}" dt="2023-07-31T13:38:47.857" v="57" actId="20577"/>
        <pc:sldMkLst>
          <pc:docMk/>
          <pc:sldMk cId="3670380979" sldId="269"/>
        </pc:sldMkLst>
        <pc:spChg chg="mod">
          <ac:chgData name="Dr.Mritunjay Kumar" userId="ce6d84e442459372" providerId="LiveId" clId="{6A2BF017-09BE-4DE6-BD71-DBEEB59D0381}" dt="2023-07-31T13:38:47.857" v="57" actId="20577"/>
          <ac:spMkLst>
            <pc:docMk/>
            <pc:sldMk cId="3670380979" sldId="269"/>
            <ac:spMk id="2" creationId="{1E2E7778-4E45-C19C-AA8C-C6D72F613426}"/>
          </ac:spMkLst>
        </pc:spChg>
      </pc:sldChg>
      <pc:sldChg chg="modSp del mod">
        <pc:chgData name="Dr.Mritunjay Kumar" userId="ce6d84e442459372" providerId="LiveId" clId="{6A2BF017-09BE-4DE6-BD71-DBEEB59D0381}" dt="2023-07-31T14:06:32.604" v="189" actId="47"/>
        <pc:sldMkLst>
          <pc:docMk/>
          <pc:sldMk cId="1997327317" sldId="270"/>
        </pc:sldMkLst>
        <pc:spChg chg="mod">
          <ac:chgData name="Dr.Mritunjay Kumar" userId="ce6d84e442459372" providerId="LiveId" clId="{6A2BF017-09BE-4DE6-BD71-DBEEB59D0381}" dt="2023-07-31T13:39:51.605" v="61" actId="27636"/>
          <ac:spMkLst>
            <pc:docMk/>
            <pc:sldMk cId="1997327317" sldId="270"/>
            <ac:spMk id="3" creationId="{73355ED8-DEB7-6C3B-57F3-BD1B25344053}"/>
          </ac:spMkLst>
        </pc:spChg>
      </pc:sldChg>
      <pc:sldChg chg="del">
        <pc:chgData name="Dr.Mritunjay Kumar" userId="ce6d84e442459372" providerId="LiveId" clId="{6A2BF017-09BE-4DE6-BD71-DBEEB59D0381}" dt="2023-07-31T14:04:49.108" v="175" actId="47"/>
        <pc:sldMkLst>
          <pc:docMk/>
          <pc:sldMk cId="1039256778" sldId="271"/>
        </pc:sldMkLst>
      </pc:sldChg>
      <pc:sldChg chg="del">
        <pc:chgData name="Dr.Mritunjay Kumar" userId="ce6d84e442459372" providerId="LiveId" clId="{6A2BF017-09BE-4DE6-BD71-DBEEB59D0381}" dt="2023-07-31T14:50:35.716" v="676" actId="47"/>
        <pc:sldMkLst>
          <pc:docMk/>
          <pc:sldMk cId="2046225373" sldId="272"/>
        </pc:sldMkLst>
      </pc:sldChg>
      <pc:sldChg chg="del">
        <pc:chgData name="Dr.Mritunjay Kumar" userId="ce6d84e442459372" providerId="LiveId" clId="{6A2BF017-09BE-4DE6-BD71-DBEEB59D0381}" dt="2023-07-31T14:50:36.470" v="678" actId="47"/>
        <pc:sldMkLst>
          <pc:docMk/>
          <pc:sldMk cId="83044136" sldId="273"/>
        </pc:sldMkLst>
      </pc:sldChg>
      <pc:sldChg chg="del">
        <pc:chgData name="Dr.Mritunjay Kumar" userId="ce6d84e442459372" providerId="LiveId" clId="{6A2BF017-09BE-4DE6-BD71-DBEEB59D0381}" dt="2023-07-31T14:50:38.792" v="681" actId="47"/>
        <pc:sldMkLst>
          <pc:docMk/>
          <pc:sldMk cId="397984723" sldId="274"/>
        </pc:sldMkLst>
      </pc:sldChg>
      <pc:sldChg chg="del">
        <pc:chgData name="Dr.Mritunjay Kumar" userId="ce6d84e442459372" providerId="LiveId" clId="{6A2BF017-09BE-4DE6-BD71-DBEEB59D0381}" dt="2023-07-31T14:50:38.965" v="682" actId="47"/>
        <pc:sldMkLst>
          <pc:docMk/>
          <pc:sldMk cId="4287544476" sldId="275"/>
        </pc:sldMkLst>
      </pc:sldChg>
      <pc:sldChg chg="del">
        <pc:chgData name="Dr.Mritunjay Kumar" userId="ce6d84e442459372" providerId="LiveId" clId="{6A2BF017-09BE-4DE6-BD71-DBEEB59D0381}" dt="2023-07-31T14:50:39.216" v="683" actId="47"/>
        <pc:sldMkLst>
          <pc:docMk/>
          <pc:sldMk cId="1130302730" sldId="276"/>
        </pc:sldMkLst>
      </pc:sldChg>
      <pc:sldChg chg="del">
        <pc:chgData name="Dr.Mritunjay Kumar" userId="ce6d84e442459372" providerId="LiveId" clId="{6A2BF017-09BE-4DE6-BD71-DBEEB59D0381}" dt="2023-07-31T14:50:39.435" v="684" actId="47"/>
        <pc:sldMkLst>
          <pc:docMk/>
          <pc:sldMk cId="2452130413" sldId="277"/>
        </pc:sldMkLst>
      </pc:sldChg>
      <pc:sldChg chg="del">
        <pc:chgData name="Dr.Mritunjay Kumar" userId="ce6d84e442459372" providerId="LiveId" clId="{6A2BF017-09BE-4DE6-BD71-DBEEB59D0381}" dt="2023-07-31T14:50:39.550" v="685" actId="47"/>
        <pc:sldMkLst>
          <pc:docMk/>
          <pc:sldMk cId="2637246994" sldId="278"/>
        </pc:sldMkLst>
      </pc:sldChg>
      <pc:sldChg chg="del">
        <pc:chgData name="Dr.Mritunjay Kumar" userId="ce6d84e442459372" providerId="LiveId" clId="{6A2BF017-09BE-4DE6-BD71-DBEEB59D0381}" dt="2023-07-31T14:50:39.725" v="686" actId="47"/>
        <pc:sldMkLst>
          <pc:docMk/>
          <pc:sldMk cId="2036992969" sldId="279"/>
        </pc:sldMkLst>
      </pc:sldChg>
      <pc:sldChg chg="del">
        <pc:chgData name="Dr.Mritunjay Kumar" userId="ce6d84e442459372" providerId="LiveId" clId="{6A2BF017-09BE-4DE6-BD71-DBEEB59D0381}" dt="2023-07-31T14:50:36.094" v="677" actId="47"/>
        <pc:sldMkLst>
          <pc:docMk/>
          <pc:sldMk cId="624453151" sldId="281"/>
        </pc:sldMkLst>
      </pc:sldChg>
      <pc:sldChg chg="del">
        <pc:chgData name="Dr.Mritunjay Kumar" userId="ce6d84e442459372" providerId="LiveId" clId="{6A2BF017-09BE-4DE6-BD71-DBEEB59D0381}" dt="2023-07-31T14:50:36.706" v="679" actId="47"/>
        <pc:sldMkLst>
          <pc:docMk/>
          <pc:sldMk cId="1107206081" sldId="282"/>
        </pc:sldMkLst>
      </pc:sldChg>
      <pc:sldChg chg="del">
        <pc:chgData name="Dr.Mritunjay Kumar" userId="ce6d84e442459372" providerId="LiveId" clId="{6A2BF017-09BE-4DE6-BD71-DBEEB59D0381}" dt="2023-07-31T14:50:36.926" v="680" actId="47"/>
        <pc:sldMkLst>
          <pc:docMk/>
          <pc:sldMk cId="1261363011" sldId="283"/>
        </pc:sldMkLst>
      </pc:sldChg>
      <pc:sldChg chg="del">
        <pc:chgData name="Dr.Mritunjay Kumar" userId="ce6d84e442459372" providerId="LiveId" clId="{6A2BF017-09BE-4DE6-BD71-DBEEB59D0381}" dt="2023-07-31T14:50:39.897" v="687" actId="47"/>
        <pc:sldMkLst>
          <pc:docMk/>
          <pc:sldMk cId="1223455152" sldId="284"/>
        </pc:sldMkLst>
      </pc:sldChg>
      <pc:sldChg chg="add del">
        <pc:chgData name="Dr.Mritunjay Kumar" userId="ce6d84e442459372" providerId="LiveId" clId="{6A2BF017-09BE-4DE6-BD71-DBEEB59D0381}" dt="2023-07-31T14:50:47.847" v="691" actId="47"/>
        <pc:sldMkLst>
          <pc:docMk/>
          <pc:sldMk cId="1730274360" sldId="293"/>
        </pc:sldMkLst>
      </pc:sldChg>
      <pc:sldChg chg="delSp modSp new del mod">
        <pc:chgData name="Dr.Mritunjay Kumar" userId="ce6d84e442459372" providerId="LiveId" clId="{6A2BF017-09BE-4DE6-BD71-DBEEB59D0381}" dt="2023-07-31T14:25:15.869" v="267" actId="47"/>
        <pc:sldMkLst>
          <pc:docMk/>
          <pc:sldMk cId="3470275846" sldId="294"/>
        </pc:sldMkLst>
        <pc:spChg chg="del">
          <ac:chgData name="Dr.Mritunjay Kumar" userId="ce6d84e442459372" providerId="LiveId" clId="{6A2BF017-09BE-4DE6-BD71-DBEEB59D0381}" dt="2023-07-31T13:49:16.217" v="63" actId="478"/>
          <ac:spMkLst>
            <pc:docMk/>
            <pc:sldMk cId="3470275846" sldId="294"/>
            <ac:spMk id="2" creationId="{BEFBC078-69B8-E4DB-B8F0-2F3B5B591B13}"/>
          </ac:spMkLst>
        </pc:spChg>
        <pc:spChg chg="mod">
          <ac:chgData name="Dr.Mritunjay Kumar" userId="ce6d84e442459372" providerId="LiveId" clId="{6A2BF017-09BE-4DE6-BD71-DBEEB59D0381}" dt="2023-07-31T13:56:37.722" v="143" actId="27636"/>
          <ac:spMkLst>
            <pc:docMk/>
            <pc:sldMk cId="3470275846" sldId="294"/>
            <ac:spMk id="3" creationId="{E02DE935-8F6D-4E10-4CFE-6CD90DABF191}"/>
          </ac:spMkLst>
        </pc:spChg>
      </pc:sldChg>
      <pc:sldChg chg="addSp delSp modSp new mod">
        <pc:chgData name="Dr.Mritunjay Kumar" userId="ce6d84e442459372" providerId="LiveId" clId="{6A2BF017-09BE-4DE6-BD71-DBEEB59D0381}" dt="2023-07-31T15:03:52.782" v="789" actId="1076"/>
        <pc:sldMkLst>
          <pc:docMk/>
          <pc:sldMk cId="1106238883" sldId="295"/>
        </pc:sldMkLst>
        <pc:spChg chg="del">
          <ac:chgData name="Dr.Mritunjay Kumar" userId="ce6d84e442459372" providerId="LiveId" clId="{6A2BF017-09BE-4DE6-BD71-DBEEB59D0381}" dt="2023-07-31T13:50:33.931" v="68" actId="478"/>
          <ac:spMkLst>
            <pc:docMk/>
            <pc:sldMk cId="1106238883" sldId="295"/>
            <ac:spMk id="2" creationId="{A70AF8A7-C5D5-6D0E-707C-921AE295C3CE}"/>
          </ac:spMkLst>
        </pc:spChg>
        <pc:spChg chg="mod">
          <ac:chgData name="Dr.Mritunjay Kumar" userId="ce6d84e442459372" providerId="LiveId" clId="{6A2BF017-09BE-4DE6-BD71-DBEEB59D0381}" dt="2023-07-31T15:03:38.432" v="787" actId="14100"/>
          <ac:spMkLst>
            <pc:docMk/>
            <pc:sldMk cId="1106238883" sldId="295"/>
            <ac:spMk id="3" creationId="{83E8F5D6-E6CD-86A1-7E0C-46B3081E005B}"/>
          </ac:spMkLst>
        </pc:spChg>
        <pc:picChg chg="add mod">
          <ac:chgData name="Dr.Mritunjay Kumar" userId="ce6d84e442459372" providerId="LiveId" clId="{6A2BF017-09BE-4DE6-BD71-DBEEB59D0381}" dt="2023-07-31T15:03:52.782" v="789" actId="1076"/>
          <ac:picMkLst>
            <pc:docMk/>
            <pc:sldMk cId="1106238883" sldId="295"/>
            <ac:picMk id="1026" creationId="{7E9C77CF-683E-6132-A572-72E5050222B9}"/>
          </ac:picMkLst>
        </pc:picChg>
      </pc:sldChg>
      <pc:sldChg chg="delSp modSp new mod">
        <pc:chgData name="Dr.Mritunjay Kumar" userId="ce6d84e442459372" providerId="LiveId" clId="{6A2BF017-09BE-4DE6-BD71-DBEEB59D0381}" dt="2023-07-31T15:25:07.225" v="1434" actId="207"/>
        <pc:sldMkLst>
          <pc:docMk/>
          <pc:sldMk cId="2979525791" sldId="296"/>
        </pc:sldMkLst>
        <pc:spChg chg="del">
          <ac:chgData name="Dr.Mritunjay Kumar" userId="ce6d84e442459372" providerId="LiveId" clId="{6A2BF017-09BE-4DE6-BD71-DBEEB59D0381}" dt="2023-07-31T13:52:06.651" v="88" actId="478"/>
          <ac:spMkLst>
            <pc:docMk/>
            <pc:sldMk cId="2979525791" sldId="296"/>
            <ac:spMk id="2" creationId="{4B2E5E51-E6C1-0ACA-F26F-3A40F6305BC6}"/>
          </ac:spMkLst>
        </pc:spChg>
        <pc:spChg chg="mod">
          <ac:chgData name="Dr.Mritunjay Kumar" userId="ce6d84e442459372" providerId="LiveId" clId="{6A2BF017-09BE-4DE6-BD71-DBEEB59D0381}" dt="2023-07-31T15:25:07.225" v="1434" actId="207"/>
          <ac:spMkLst>
            <pc:docMk/>
            <pc:sldMk cId="2979525791" sldId="296"/>
            <ac:spMk id="3" creationId="{6505E9DF-5300-59FA-4F90-204100A80579}"/>
          </ac:spMkLst>
        </pc:spChg>
      </pc:sldChg>
      <pc:sldChg chg="addSp modSp add mod">
        <pc:chgData name="Dr.Mritunjay Kumar" userId="ce6d84e442459372" providerId="LiveId" clId="{6A2BF017-09BE-4DE6-BD71-DBEEB59D0381}" dt="2023-07-31T15:07:04.078" v="806" actId="123"/>
        <pc:sldMkLst>
          <pc:docMk/>
          <pc:sldMk cId="3123543703" sldId="297"/>
        </pc:sldMkLst>
        <pc:spChg chg="mod">
          <ac:chgData name="Dr.Mritunjay Kumar" userId="ce6d84e442459372" providerId="LiveId" clId="{6A2BF017-09BE-4DE6-BD71-DBEEB59D0381}" dt="2023-07-31T15:07:04.078" v="806" actId="123"/>
          <ac:spMkLst>
            <pc:docMk/>
            <pc:sldMk cId="3123543703" sldId="297"/>
            <ac:spMk id="3" creationId="{02C6B113-0CE7-CBE5-2537-E9A5D8C5CD2F}"/>
          </ac:spMkLst>
        </pc:spChg>
        <pc:picChg chg="add mod">
          <ac:chgData name="Dr.Mritunjay Kumar" userId="ce6d84e442459372" providerId="LiveId" clId="{6A2BF017-09BE-4DE6-BD71-DBEEB59D0381}" dt="2023-07-31T15:06:55.589" v="803" actId="14100"/>
          <ac:picMkLst>
            <pc:docMk/>
            <pc:sldMk cId="3123543703" sldId="297"/>
            <ac:picMk id="2050" creationId="{26A62D5D-6612-D2AD-D7F8-BB1B09860379}"/>
          </ac:picMkLst>
        </pc:picChg>
        <pc:picChg chg="add mod">
          <ac:chgData name="Dr.Mritunjay Kumar" userId="ce6d84e442459372" providerId="LiveId" clId="{6A2BF017-09BE-4DE6-BD71-DBEEB59D0381}" dt="2023-07-31T15:06:48.393" v="802" actId="14100"/>
          <ac:picMkLst>
            <pc:docMk/>
            <pc:sldMk cId="3123543703" sldId="297"/>
            <ac:picMk id="2052" creationId="{1B37A71A-6AD6-6DAE-3F69-D2E152025D46}"/>
          </ac:picMkLst>
        </pc:picChg>
      </pc:sldChg>
      <pc:sldChg chg="delSp modSp new del mod">
        <pc:chgData name="Dr.Mritunjay Kumar" userId="ce6d84e442459372" providerId="LiveId" clId="{6A2BF017-09BE-4DE6-BD71-DBEEB59D0381}" dt="2023-07-31T13:57:26.880" v="150" actId="2696"/>
        <pc:sldMkLst>
          <pc:docMk/>
          <pc:sldMk cId="3241097549" sldId="297"/>
        </pc:sldMkLst>
        <pc:spChg chg="del">
          <ac:chgData name="Dr.Mritunjay Kumar" userId="ce6d84e442459372" providerId="LiveId" clId="{6A2BF017-09BE-4DE6-BD71-DBEEB59D0381}" dt="2023-07-31T13:53:38.391" v="100" actId="478"/>
          <ac:spMkLst>
            <pc:docMk/>
            <pc:sldMk cId="3241097549" sldId="297"/>
            <ac:spMk id="2" creationId="{431A1531-4D7C-698C-665D-4BE5D80FE001}"/>
          </ac:spMkLst>
        </pc:spChg>
        <pc:spChg chg="mod">
          <ac:chgData name="Dr.Mritunjay Kumar" userId="ce6d84e442459372" providerId="LiveId" clId="{6A2BF017-09BE-4DE6-BD71-DBEEB59D0381}" dt="2023-07-31T13:54:08.375" v="116" actId="20577"/>
          <ac:spMkLst>
            <pc:docMk/>
            <pc:sldMk cId="3241097549" sldId="297"/>
            <ac:spMk id="3" creationId="{02C6B113-0CE7-CBE5-2537-E9A5D8C5CD2F}"/>
          </ac:spMkLst>
        </pc:spChg>
      </pc:sldChg>
      <pc:sldChg chg="delSp modSp new del mod">
        <pc:chgData name="Dr.Mritunjay Kumar" userId="ce6d84e442459372" providerId="LiveId" clId="{6A2BF017-09BE-4DE6-BD71-DBEEB59D0381}" dt="2023-07-31T13:57:04.277" v="148" actId="2696"/>
        <pc:sldMkLst>
          <pc:docMk/>
          <pc:sldMk cId="379065992" sldId="298"/>
        </pc:sldMkLst>
        <pc:spChg chg="del">
          <ac:chgData name="Dr.Mritunjay Kumar" userId="ce6d84e442459372" providerId="LiveId" clId="{6A2BF017-09BE-4DE6-BD71-DBEEB59D0381}" dt="2023-07-31T13:56:49.899" v="145" actId="478"/>
          <ac:spMkLst>
            <pc:docMk/>
            <pc:sldMk cId="379065992" sldId="298"/>
            <ac:spMk id="2" creationId="{70AD194F-1EFB-DF3D-BAED-CFB51852789A}"/>
          </ac:spMkLst>
        </pc:spChg>
        <pc:spChg chg="mod">
          <ac:chgData name="Dr.Mritunjay Kumar" userId="ce6d84e442459372" providerId="LiveId" clId="{6A2BF017-09BE-4DE6-BD71-DBEEB59D0381}" dt="2023-07-31T13:56:57.048" v="147"/>
          <ac:spMkLst>
            <pc:docMk/>
            <pc:sldMk cId="379065992" sldId="298"/>
            <ac:spMk id="3" creationId="{D50EF7FB-F4A1-ECA4-1335-F421BD982A6D}"/>
          </ac:spMkLst>
        </pc:spChg>
      </pc:sldChg>
      <pc:sldChg chg="modSp add mod">
        <pc:chgData name="Dr.Mritunjay Kumar" userId="ce6d84e442459372" providerId="LiveId" clId="{6A2BF017-09BE-4DE6-BD71-DBEEB59D0381}" dt="2023-07-31T14:58:13.363" v="728"/>
        <pc:sldMkLst>
          <pc:docMk/>
          <pc:sldMk cId="2596042309" sldId="298"/>
        </pc:sldMkLst>
        <pc:spChg chg="mod">
          <ac:chgData name="Dr.Mritunjay Kumar" userId="ce6d84e442459372" providerId="LiveId" clId="{6A2BF017-09BE-4DE6-BD71-DBEEB59D0381}" dt="2023-07-31T14:58:13.363" v="728"/>
          <ac:spMkLst>
            <pc:docMk/>
            <pc:sldMk cId="2596042309" sldId="298"/>
            <ac:spMk id="3" creationId="{D50EF7FB-F4A1-ECA4-1335-F421BD982A6D}"/>
          </ac:spMkLst>
        </pc:spChg>
      </pc:sldChg>
      <pc:sldChg chg="delSp modSp new mod">
        <pc:chgData name="Dr.Mritunjay Kumar" userId="ce6d84e442459372" providerId="LiveId" clId="{6A2BF017-09BE-4DE6-BD71-DBEEB59D0381}" dt="2023-07-31T15:00:52.362" v="750" actId="20577"/>
        <pc:sldMkLst>
          <pc:docMk/>
          <pc:sldMk cId="2486470872" sldId="299"/>
        </pc:sldMkLst>
        <pc:spChg chg="del">
          <ac:chgData name="Dr.Mritunjay Kumar" userId="ce6d84e442459372" providerId="LiveId" clId="{6A2BF017-09BE-4DE6-BD71-DBEEB59D0381}" dt="2023-07-31T13:59:36.669" v="155" actId="478"/>
          <ac:spMkLst>
            <pc:docMk/>
            <pc:sldMk cId="2486470872" sldId="299"/>
            <ac:spMk id="2" creationId="{64DEB3D2-F4A8-C020-C657-09AD756850F5}"/>
          </ac:spMkLst>
        </pc:spChg>
        <pc:spChg chg="mod">
          <ac:chgData name="Dr.Mritunjay Kumar" userId="ce6d84e442459372" providerId="LiveId" clId="{6A2BF017-09BE-4DE6-BD71-DBEEB59D0381}" dt="2023-07-31T15:00:52.362" v="750" actId="20577"/>
          <ac:spMkLst>
            <pc:docMk/>
            <pc:sldMk cId="2486470872" sldId="299"/>
            <ac:spMk id="3" creationId="{1ACE6883-9030-55F0-5331-6F9F50106C66}"/>
          </ac:spMkLst>
        </pc:spChg>
      </pc:sldChg>
      <pc:sldChg chg="delSp modSp new add del mod">
        <pc:chgData name="Dr.Mritunjay Kumar" userId="ce6d84e442459372" providerId="LiveId" clId="{6A2BF017-09BE-4DE6-BD71-DBEEB59D0381}" dt="2023-07-31T14:57:52.279" v="723" actId="47"/>
        <pc:sldMkLst>
          <pc:docMk/>
          <pc:sldMk cId="1181544813" sldId="300"/>
        </pc:sldMkLst>
        <pc:spChg chg="del">
          <ac:chgData name="Dr.Mritunjay Kumar" userId="ce6d84e442459372" providerId="LiveId" clId="{6A2BF017-09BE-4DE6-BD71-DBEEB59D0381}" dt="2023-07-31T14:00:22.465" v="171" actId="478"/>
          <ac:spMkLst>
            <pc:docMk/>
            <pc:sldMk cId="1181544813" sldId="300"/>
            <ac:spMk id="2" creationId="{F5ED84A9-2FEC-0152-64D5-1F47414BD00A}"/>
          </ac:spMkLst>
        </pc:spChg>
        <pc:spChg chg="mod">
          <ac:chgData name="Dr.Mritunjay Kumar" userId="ce6d84e442459372" providerId="LiveId" clId="{6A2BF017-09BE-4DE6-BD71-DBEEB59D0381}" dt="2023-07-31T14:38:17.448" v="466" actId="27636"/>
          <ac:spMkLst>
            <pc:docMk/>
            <pc:sldMk cId="1181544813" sldId="300"/>
            <ac:spMk id="3" creationId="{F701770A-2820-13C6-EA90-3FABCD759F00}"/>
          </ac:spMkLst>
        </pc:spChg>
      </pc:sldChg>
      <pc:sldChg chg="delSp modSp new mod">
        <pc:chgData name="Dr.Mritunjay Kumar" userId="ce6d84e442459372" providerId="LiveId" clId="{6A2BF017-09BE-4DE6-BD71-DBEEB59D0381}" dt="2023-07-31T15:26:52.679" v="1471" actId="20577"/>
        <pc:sldMkLst>
          <pc:docMk/>
          <pc:sldMk cId="3876431207" sldId="300"/>
        </pc:sldMkLst>
        <pc:spChg chg="del">
          <ac:chgData name="Dr.Mritunjay Kumar" userId="ce6d84e442459372" providerId="LiveId" clId="{6A2BF017-09BE-4DE6-BD71-DBEEB59D0381}" dt="2023-07-31T15:07:33.478" v="808" actId="478"/>
          <ac:spMkLst>
            <pc:docMk/>
            <pc:sldMk cId="3876431207" sldId="300"/>
            <ac:spMk id="2" creationId="{92E536F6-8402-4C30-E3B3-6736F373F63C}"/>
          </ac:spMkLst>
        </pc:spChg>
        <pc:spChg chg="mod">
          <ac:chgData name="Dr.Mritunjay Kumar" userId="ce6d84e442459372" providerId="LiveId" clId="{6A2BF017-09BE-4DE6-BD71-DBEEB59D0381}" dt="2023-07-31T15:26:52.679" v="1471" actId="20577"/>
          <ac:spMkLst>
            <pc:docMk/>
            <pc:sldMk cId="3876431207" sldId="300"/>
            <ac:spMk id="3" creationId="{56ACC151-DB5C-AD09-737E-2DD9CA8AFCD2}"/>
          </ac:spMkLst>
        </pc:spChg>
      </pc:sldChg>
      <pc:sldChg chg="delSp modSp new del mod">
        <pc:chgData name="Dr.Mritunjay Kumar" userId="ce6d84e442459372" providerId="LiveId" clId="{6A2BF017-09BE-4DE6-BD71-DBEEB59D0381}" dt="2023-07-31T14:50:34.866" v="675" actId="47"/>
        <pc:sldMkLst>
          <pc:docMk/>
          <pc:sldMk cId="2608233937" sldId="301"/>
        </pc:sldMkLst>
        <pc:spChg chg="del">
          <ac:chgData name="Dr.Mritunjay Kumar" userId="ce6d84e442459372" providerId="LiveId" clId="{6A2BF017-09BE-4DE6-BD71-DBEEB59D0381}" dt="2023-07-31T14:05:31.081" v="187" actId="478"/>
          <ac:spMkLst>
            <pc:docMk/>
            <pc:sldMk cId="2608233937" sldId="301"/>
            <ac:spMk id="2" creationId="{FDAA63BE-6778-DC1C-5591-3BCFB261E06E}"/>
          </ac:spMkLst>
        </pc:spChg>
        <pc:spChg chg="mod">
          <ac:chgData name="Dr.Mritunjay Kumar" userId="ce6d84e442459372" providerId="LiveId" clId="{6A2BF017-09BE-4DE6-BD71-DBEEB59D0381}" dt="2023-07-31T14:38:10.917" v="461" actId="27636"/>
          <ac:spMkLst>
            <pc:docMk/>
            <pc:sldMk cId="2608233937" sldId="301"/>
            <ac:spMk id="3" creationId="{AB7BC68E-CC8D-E614-BEA5-A0BE548F29CA}"/>
          </ac:spMkLst>
        </pc:spChg>
      </pc:sldChg>
      <pc:sldChg chg="modSp new mod">
        <pc:chgData name="Dr.Mritunjay Kumar" userId="ce6d84e442459372" providerId="LiveId" clId="{6A2BF017-09BE-4DE6-BD71-DBEEB59D0381}" dt="2023-08-01T02:42:53.467" v="1761" actId="20577"/>
        <pc:sldMkLst>
          <pc:docMk/>
          <pc:sldMk cId="2873271386" sldId="301"/>
        </pc:sldMkLst>
        <pc:spChg chg="mod">
          <ac:chgData name="Dr.Mritunjay Kumar" userId="ce6d84e442459372" providerId="LiveId" clId="{6A2BF017-09BE-4DE6-BD71-DBEEB59D0381}" dt="2023-08-01T02:23:22.880" v="1562" actId="113"/>
          <ac:spMkLst>
            <pc:docMk/>
            <pc:sldMk cId="2873271386" sldId="301"/>
            <ac:spMk id="2" creationId="{8948855C-4E95-4C75-5668-454F31D6CC0E}"/>
          </ac:spMkLst>
        </pc:spChg>
        <pc:spChg chg="mod">
          <ac:chgData name="Dr.Mritunjay Kumar" userId="ce6d84e442459372" providerId="LiveId" clId="{6A2BF017-09BE-4DE6-BD71-DBEEB59D0381}" dt="2023-08-01T02:42:53.467" v="1761" actId="20577"/>
          <ac:spMkLst>
            <pc:docMk/>
            <pc:sldMk cId="2873271386" sldId="301"/>
            <ac:spMk id="3" creationId="{FB248464-5C1F-E8B7-2566-9F81A9E27BD7}"/>
          </ac:spMkLst>
        </pc:spChg>
      </pc:sldChg>
      <pc:sldChg chg="delSp modSp new mod">
        <pc:chgData name="Dr.Mritunjay Kumar" userId="ce6d84e442459372" providerId="LiveId" clId="{6A2BF017-09BE-4DE6-BD71-DBEEB59D0381}" dt="2023-08-01T02:34:58.248" v="1702"/>
        <pc:sldMkLst>
          <pc:docMk/>
          <pc:sldMk cId="2328630063" sldId="302"/>
        </pc:sldMkLst>
        <pc:spChg chg="del">
          <ac:chgData name="Dr.Mritunjay Kumar" userId="ce6d84e442459372" providerId="LiveId" clId="{6A2BF017-09BE-4DE6-BD71-DBEEB59D0381}" dt="2023-08-01T02:30:33.937" v="1695" actId="478"/>
          <ac:spMkLst>
            <pc:docMk/>
            <pc:sldMk cId="2328630063" sldId="302"/>
            <ac:spMk id="2" creationId="{FB5A27FD-7DE3-C86E-6769-7C474DB4D22D}"/>
          </ac:spMkLst>
        </pc:spChg>
        <pc:spChg chg="mod">
          <ac:chgData name="Dr.Mritunjay Kumar" userId="ce6d84e442459372" providerId="LiveId" clId="{6A2BF017-09BE-4DE6-BD71-DBEEB59D0381}" dt="2023-08-01T02:34:58.248" v="1702"/>
          <ac:spMkLst>
            <pc:docMk/>
            <pc:sldMk cId="2328630063" sldId="302"/>
            <ac:spMk id="3" creationId="{A3188FB3-1C93-F633-5524-5E2D84046EC7}"/>
          </ac:spMkLst>
        </pc:spChg>
      </pc:sldChg>
      <pc:sldChg chg="delSp modSp new mod">
        <pc:chgData name="Dr.Mritunjay Kumar" userId="ce6d84e442459372" providerId="LiveId" clId="{6A2BF017-09BE-4DE6-BD71-DBEEB59D0381}" dt="2023-08-01T02:40:43.482" v="1732" actId="27636"/>
        <pc:sldMkLst>
          <pc:docMk/>
          <pc:sldMk cId="2514618008" sldId="303"/>
        </pc:sldMkLst>
        <pc:spChg chg="del">
          <ac:chgData name="Dr.Mritunjay Kumar" userId="ce6d84e442459372" providerId="LiveId" clId="{6A2BF017-09BE-4DE6-BD71-DBEEB59D0381}" dt="2023-08-01T02:36:44.883" v="1704" actId="478"/>
          <ac:spMkLst>
            <pc:docMk/>
            <pc:sldMk cId="2514618008" sldId="303"/>
            <ac:spMk id="2" creationId="{26B650A1-1894-8196-2FBB-B07A856B17C7}"/>
          </ac:spMkLst>
        </pc:spChg>
        <pc:spChg chg="mod">
          <ac:chgData name="Dr.Mritunjay Kumar" userId="ce6d84e442459372" providerId="LiveId" clId="{6A2BF017-09BE-4DE6-BD71-DBEEB59D0381}" dt="2023-08-01T02:40:43.482" v="1732" actId="27636"/>
          <ac:spMkLst>
            <pc:docMk/>
            <pc:sldMk cId="2514618008" sldId="303"/>
            <ac:spMk id="3" creationId="{C7DF4779-716A-1709-59FC-3905A0971360}"/>
          </ac:spMkLst>
        </pc:spChg>
      </pc:sldChg>
      <pc:sldChg chg="delSp modSp new mod">
        <pc:chgData name="Dr.Mritunjay Kumar" userId="ce6d84e442459372" providerId="LiveId" clId="{6A2BF017-09BE-4DE6-BD71-DBEEB59D0381}" dt="2023-08-01T02:44:31.020" v="1778" actId="27636"/>
        <pc:sldMkLst>
          <pc:docMk/>
          <pc:sldMk cId="409398125" sldId="304"/>
        </pc:sldMkLst>
        <pc:spChg chg="del">
          <ac:chgData name="Dr.Mritunjay Kumar" userId="ce6d84e442459372" providerId="LiveId" clId="{6A2BF017-09BE-4DE6-BD71-DBEEB59D0381}" dt="2023-08-01T02:40:52.280" v="1734" actId="478"/>
          <ac:spMkLst>
            <pc:docMk/>
            <pc:sldMk cId="409398125" sldId="304"/>
            <ac:spMk id="2" creationId="{52363DED-B930-D6E0-260D-B52852181628}"/>
          </ac:spMkLst>
        </pc:spChg>
        <pc:spChg chg="mod">
          <ac:chgData name="Dr.Mritunjay Kumar" userId="ce6d84e442459372" providerId="LiveId" clId="{6A2BF017-09BE-4DE6-BD71-DBEEB59D0381}" dt="2023-08-01T02:44:31.020" v="1778" actId="27636"/>
          <ac:spMkLst>
            <pc:docMk/>
            <pc:sldMk cId="409398125" sldId="304"/>
            <ac:spMk id="3" creationId="{E1906A0B-171E-0BFB-E32E-D50EA26E67AB}"/>
          </ac:spMkLst>
        </pc:spChg>
      </pc:sldChg>
      <pc:sldChg chg="delSp modSp new mod">
        <pc:chgData name="Dr.Mritunjay Kumar" userId="ce6d84e442459372" providerId="LiveId" clId="{6A2BF017-09BE-4DE6-BD71-DBEEB59D0381}" dt="2023-08-01T02:42:24.103" v="1755" actId="27636"/>
        <pc:sldMkLst>
          <pc:docMk/>
          <pc:sldMk cId="847273039" sldId="305"/>
        </pc:sldMkLst>
        <pc:spChg chg="del">
          <ac:chgData name="Dr.Mritunjay Kumar" userId="ce6d84e442459372" providerId="LiveId" clId="{6A2BF017-09BE-4DE6-BD71-DBEEB59D0381}" dt="2023-08-01T02:42:12.102" v="1737" actId="478"/>
          <ac:spMkLst>
            <pc:docMk/>
            <pc:sldMk cId="847273039" sldId="305"/>
            <ac:spMk id="2" creationId="{AFB3AF1A-ECCF-29C1-617A-CA8F27BA9E2D}"/>
          </ac:spMkLst>
        </pc:spChg>
        <pc:spChg chg="mod">
          <ac:chgData name="Dr.Mritunjay Kumar" userId="ce6d84e442459372" providerId="LiveId" clId="{6A2BF017-09BE-4DE6-BD71-DBEEB59D0381}" dt="2023-08-01T02:42:24.103" v="1755" actId="27636"/>
          <ac:spMkLst>
            <pc:docMk/>
            <pc:sldMk cId="847273039" sldId="305"/>
            <ac:spMk id="3" creationId="{D0A96D83-FAD5-15D8-9119-86B766A014B6}"/>
          </ac:spMkLst>
        </pc:spChg>
      </pc:sldChg>
      <pc:sldChg chg="modSp new mod">
        <pc:chgData name="Dr.Mritunjay Kumar" userId="ce6d84e442459372" providerId="LiveId" clId="{6A2BF017-09BE-4DE6-BD71-DBEEB59D0381}" dt="2023-08-01T02:46:52.100" v="1790" actId="20577"/>
        <pc:sldMkLst>
          <pc:docMk/>
          <pc:sldMk cId="1255286207" sldId="306"/>
        </pc:sldMkLst>
        <pc:spChg chg="mod">
          <ac:chgData name="Dr.Mritunjay Kumar" userId="ce6d84e442459372" providerId="LiveId" clId="{6A2BF017-09BE-4DE6-BD71-DBEEB59D0381}" dt="2023-08-01T02:46:52.100" v="1790" actId="20577"/>
          <ac:spMkLst>
            <pc:docMk/>
            <pc:sldMk cId="1255286207" sldId="306"/>
            <ac:spMk id="2" creationId="{14DCFDB3-F49B-04D0-4BAA-C585FA3F0B5D}"/>
          </ac:spMkLst>
        </pc:spChg>
        <pc:spChg chg="mod">
          <ac:chgData name="Dr.Mritunjay Kumar" userId="ce6d84e442459372" providerId="LiveId" clId="{6A2BF017-09BE-4DE6-BD71-DBEEB59D0381}" dt="2023-08-01T02:46:46.122" v="1781" actId="27636"/>
          <ac:spMkLst>
            <pc:docMk/>
            <pc:sldMk cId="1255286207" sldId="306"/>
            <ac:spMk id="3" creationId="{AE643F79-591E-DA48-AE29-237106ABF27D}"/>
          </ac:spMkLst>
        </pc:spChg>
      </pc:sldChg>
      <pc:sldChg chg="delSp modSp new mod">
        <pc:chgData name="Dr.Mritunjay Kumar" userId="ce6d84e442459372" providerId="LiveId" clId="{6A2BF017-09BE-4DE6-BD71-DBEEB59D0381}" dt="2023-08-01T02:48:01.491" v="1796" actId="27636"/>
        <pc:sldMkLst>
          <pc:docMk/>
          <pc:sldMk cId="1923167872" sldId="307"/>
        </pc:sldMkLst>
        <pc:spChg chg="del">
          <ac:chgData name="Dr.Mritunjay Kumar" userId="ce6d84e442459372" providerId="LiveId" clId="{6A2BF017-09BE-4DE6-BD71-DBEEB59D0381}" dt="2023-08-01T02:47:35.875" v="1792" actId="478"/>
          <ac:spMkLst>
            <pc:docMk/>
            <pc:sldMk cId="1923167872" sldId="307"/>
            <ac:spMk id="2" creationId="{0E5024E7-5C05-2F8C-1729-6BDC60D5BDE9}"/>
          </ac:spMkLst>
        </pc:spChg>
        <pc:spChg chg="mod">
          <ac:chgData name="Dr.Mritunjay Kumar" userId="ce6d84e442459372" providerId="LiveId" clId="{6A2BF017-09BE-4DE6-BD71-DBEEB59D0381}" dt="2023-08-01T02:48:01.491" v="1796" actId="27636"/>
          <ac:spMkLst>
            <pc:docMk/>
            <pc:sldMk cId="1923167872" sldId="307"/>
            <ac:spMk id="3" creationId="{39740A63-730A-02B8-F1C3-E99585FBB9F5}"/>
          </ac:spMkLst>
        </pc:spChg>
      </pc:sldChg>
      <pc:sldChg chg="delSp modSp new mod">
        <pc:chgData name="Dr.Mritunjay Kumar" userId="ce6d84e442459372" providerId="LiveId" clId="{6A2BF017-09BE-4DE6-BD71-DBEEB59D0381}" dt="2023-08-01T02:50:12.694" v="1807" actId="27636"/>
        <pc:sldMkLst>
          <pc:docMk/>
          <pc:sldMk cId="541223501" sldId="308"/>
        </pc:sldMkLst>
        <pc:spChg chg="del">
          <ac:chgData name="Dr.Mritunjay Kumar" userId="ce6d84e442459372" providerId="LiveId" clId="{6A2BF017-09BE-4DE6-BD71-DBEEB59D0381}" dt="2023-08-01T02:48:32.411" v="1798" actId="478"/>
          <ac:spMkLst>
            <pc:docMk/>
            <pc:sldMk cId="541223501" sldId="308"/>
            <ac:spMk id="2" creationId="{555D77D9-6A46-0D2F-1739-96438A52914D}"/>
          </ac:spMkLst>
        </pc:spChg>
        <pc:spChg chg="mod">
          <ac:chgData name="Dr.Mritunjay Kumar" userId="ce6d84e442459372" providerId="LiveId" clId="{6A2BF017-09BE-4DE6-BD71-DBEEB59D0381}" dt="2023-08-01T02:50:12.694" v="1807" actId="27636"/>
          <ac:spMkLst>
            <pc:docMk/>
            <pc:sldMk cId="541223501" sldId="308"/>
            <ac:spMk id="3" creationId="{EC6A81AD-D389-FA1B-F4A3-8DB9E54E4FD8}"/>
          </ac:spMkLst>
        </pc:spChg>
      </pc:sldChg>
    </pc:docChg>
  </pc:docChgLst>
  <pc:docChgLst>
    <pc:chgData name="Dr.Mritunjay Kumar" userId="ce6d84e442459372" providerId="LiveId" clId="{5034874E-47B1-455A-818F-B26461E4D8EB}"/>
    <pc:docChg chg="undo custSel delSld modSld">
      <pc:chgData name="Dr.Mritunjay Kumar" userId="ce6d84e442459372" providerId="LiveId" clId="{5034874E-47B1-455A-818F-B26461E4D8EB}" dt="2023-09-22T06:58:03.974" v="2979" actId="1076"/>
      <pc:docMkLst>
        <pc:docMk/>
      </pc:docMkLst>
      <pc:sldChg chg="delSp modSp mod">
        <pc:chgData name="Dr.Mritunjay Kumar" userId="ce6d84e442459372" providerId="LiveId" clId="{5034874E-47B1-455A-818F-B26461E4D8EB}" dt="2023-09-13T16:44:07.362" v="94" actId="20577"/>
        <pc:sldMkLst>
          <pc:docMk/>
          <pc:sldMk cId="3670380979" sldId="269"/>
        </pc:sldMkLst>
        <pc:spChg chg="mod">
          <ac:chgData name="Dr.Mritunjay Kumar" userId="ce6d84e442459372" providerId="LiveId" clId="{5034874E-47B1-455A-818F-B26461E4D8EB}" dt="2023-09-13T16:44:07.362" v="94" actId="20577"/>
          <ac:spMkLst>
            <pc:docMk/>
            <pc:sldMk cId="3670380979" sldId="269"/>
            <ac:spMk id="2" creationId="{1E2E7778-4E45-C19C-AA8C-C6D72F613426}"/>
          </ac:spMkLst>
        </pc:spChg>
        <pc:picChg chg="del">
          <ac:chgData name="Dr.Mritunjay Kumar" userId="ce6d84e442459372" providerId="LiveId" clId="{5034874E-47B1-455A-818F-B26461E4D8EB}" dt="2023-09-13T16:41:38.053" v="0" actId="478"/>
          <ac:picMkLst>
            <pc:docMk/>
            <pc:sldMk cId="3670380979" sldId="269"/>
            <ac:picMk id="2050" creationId="{E16467AC-314E-A839-E49F-CF4B672DC0DE}"/>
          </ac:picMkLst>
        </pc:picChg>
      </pc:sldChg>
      <pc:sldChg chg="modSp mod">
        <pc:chgData name="Dr.Mritunjay Kumar" userId="ce6d84e442459372" providerId="LiveId" clId="{5034874E-47B1-455A-818F-B26461E4D8EB}" dt="2023-09-22T06:32:04.550" v="2237" actId="12"/>
        <pc:sldMkLst>
          <pc:docMk/>
          <pc:sldMk cId="3103288538" sldId="270"/>
        </pc:sldMkLst>
        <pc:spChg chg="mod">
          <ac:chgData name="Dr.Mritunjay Kumar" userId="ce6d84e442459372" providerId="LiveId" clId="{5034874E-47B1-455A-818F-B26461E4D8EB}" dt="2023-09-22T06:32:04.550" v="2237" actId="12"/>
          <ac:spMkLst>
            <pc:docMk/>
            <pc:sldMk cId="3103288538" sldId="270"/>
            <ac:spMk id="3" creationId="{3AA893A7-4C69-A1ED-9293-B24A87F6C4F6}"/>
          </ac:spMkLst>
        </pc:spChg>
      </pc:sldChg>
      <pc:sldChg chg="delSp modSp mod">
        <pc:chgData name="Dr.Mritunjay Kumar" userId="ce6d84e442459372" providerId="LiveId" clId="{5034874E-47B1-455A-818F-B26461E4D8EB}" dt="2023-09-13T16:57:17.439" v="960" actId="313"/>
        <pc:sldMkLst>
          <pc:docMk/>
          <pc:sldMk cId="0" sldId="273"/>
        </pc:sldMkLst>
        <pc:spChg chg="del">
          <ac:chgData name="Dr.Mritunjay Kumar" userId="ce6d84e442459372" providerId="LiveId" clId="{5034874E-47B1-455A-818F-B26461E4D8EB}" dt="2023-09-13T16:51:31.424" v="551" actId="478"/>
          <ac:spMkLst>
            <pc:docMk/>
            <pc:sldMk cId="0" sldId="273"/>
            <ac:spMk id="2" creationId="{5938D0B2-DBC3-149C-EC99-48A685CC8351}"/>
          </ac:spMkLst>
        </pc:spChg>
        <pc:spChg chg="mod">
          <ac:chgData name="Dr.Mritunjay Kumar" userId="ce6d84e442459372" providerId="LiveId" clId="{5034874E-47B1-455A-818F-B26461E4D8EB}" dt="2023-09-13T16:57:17.439" v="960" actId="313"/>
          <ac:spMkLst>
            <pc:docMk/>
            <pc:sldMk cId="0" sldId="273"/>
            <ac:spMk id="3" creationId="{00000000-0000-0000-0000-000000000000}"/>
          </ac:spMkLst>
        </pc:spChg>
        <pc:spChg chg="mod">
          <ac:chgData name="Dr.Mritunjay Kumar" userId="ce6d84e442459372" providerId="LiveId" clId="{5034874E-47B1-455A-818F-B26461E4D8EB}" dt="2023-09-13T16:57:06.113" v="958" actId="1076"/>
          <ac:spMkLst>
            <pc:docMk/>
            <pc:sldMk cId="0" sldId="273"/>
            <ac:spMk id="4" creationId="{BBF8EA23-3AC7-B397-1E5D-02E83C2C3E8E}"/>
          </ac:spMkLst>
        </pc:spChg>
        <pc:spChg chg="mod">
          <ac:chgData name="Dr.Mritunjay Kumar" userId="ce6d84e442459372" providerId="LiveId" clId="{5034874E-47B1-455A-818F-B26461E4D8EB}" dt="2023-09-13T16:57:12.204" v="959" actId="1076"/>
          <ac:spMkLst>
            <pc:docMk/>
            <pc:sldMk cId="0" sldId="273"/>
            <ac:spMk id="5" creationId="{4DDFAF72-B0D2-289B-C9E6-0E4CA380DC90}"/>
          </ac:spMkLst>
        </pc:spChg>
      </pc:sldChg>
      <pc:sldChg chg="modSp mod">
        <pc:chgData name="Dr.Mritunjay Kumar" userId="ce6d84e442459372" providerId="LiveId" clId="{5034874E-47B1-455A-818F-B26461E4D8EB}" dt="2023-09-22T06:33:43.622" v="2314" actId="108"/>
        <pc:sldMkLst>
          <pc:docMk/>
          <pc:sldMk cId="153114609" sldId="275"/>
        </pc:sldMkLst>
        <pc:spChg chg="mod">
          <ac:chgData name="Dr.Mritunjay Kumar" userId="ce6d84e442459372" providerId="LiveId" clId="{5034874E-47B1-455A-818F-B26461E4D8EB}" dt="2023-09-22T06:33:43.622" v="2314" actId="108"/>
          <ac:spMkLst>
            <pc:docMk/>
            <pc:sldMk cId="153114609" sldId="275"/>
            <ac:spMk id="3" creationId="{FD32893D-CA55-B4D9-4ADB-F2E4BCE374DB}"/>
          </ac:spMkLst>
        </pc:spChg>
      </pc:sldChg>
      <pc:sldChg chg="addSp delSp modSp mod">
        <pc:chgData name="Dr.Mritunjay Kumar" userId="ce6d84e442459372" providerId="LiveId" clId="{5034874E-47B1-455A-818F-B26461E4D8EB}" dt="2023-09-22T06:58:03.974" v="2979" actId="1076"/>
        <pc:sldMkLst>
          <pc:docMk/>
          <pc:sldMk cId="1203148217" sldId="276"/>
        </pc:sldMkLst>
        <pc:spChg chg="mod">
          <ac:chgData name="Dr.Mritunjay Kumar" userId="ce6d84e442459372" providerId="LiveId" clId="{5034874E-47B1-455A-818F-B26461E4D8EB}" dt="2023-09-22T06:57:51.804" v="2978" actId="20577"/>
          <ac:spMkLst>
            <pc:docMk/>
            <pc:sldMk cId="1203148217" sldId="276"/>
            <ac:spMk id="3" creationId="{05D35BA2-1325-CF26-DBAB-FBB967DDE66D}"/>
          </ac:spMkLst>
        </pc:spChg>
        <pc:picChg chg="add mod">
          <ac:chgData name="Dr.Mritunjay Kumar" userId="ce6d84e442459372" providerId="LiveId" clId="{5034874E-47B1-455A-818F-B26461E4D8EB}" dt="2023-09-22T06:58:03.974" v="2979" actId="1076"/>
          <ac:picMkLst>
            <pc:docMk/>
            <pc:sldMk cId="1203148217" sldId="276"/>
            <ac:picMk id="1026" creationId="{01155C16-6247-204E-C96A-832C2A0F4BE3}"/>
          </ac:picMkLst>
        </pc:picChg>
        <pc:picChg chg="del">
          <ac:chgData name="Dr.Mritunjay Kumar" userId="ce6d84e442459372" providerId="LiveId" clId="{5034874E-47B1-455A-818F-B26461E4D8EB}" dt="2023-09-13T17:02:40.851" v="1347" actId="478"/>
          <ac:picMkLst>
            <pc:docMk/>
            <pc:sldMk cId="1203148217" sldId="276"/>
            <ac:picMk id="1026" creationId="{81832DA7-F444-4FA4-E592-BCE18EA0EC1D}"/>
          </ac:picMkLst>
        </pc:picChg>
      </pc:sldChg>
      <pc:sldChg chg="modSp mod">
        <pc:chgData name="Dr.Mritunjay Kumar" userId="ce6d84e442459372" providerId="LiveId" clId="{5034874E-47B1-455A-818F-B26461E4D8EB}" dt="2023-09-22T06:54:52.813" v="2956" actId="20577"/>
        <pc:sldMkLst>
          <pc:docMk/>
          <pc:sldMk cId="3562680990" sldId="277"/>
        </pc:sldMkLst>
        <pc:spChg chg="mod">
          <ac:chgData name="Dr.Mritunjay Kumar" userId="ce6d84e442459372" providerId="LiveId" clId="{5034874E-47B1-455A-818F-B26461E4D8EB}" dt="2023-09-22T06:54:52.813" v="2956" actId="20577"/>
          <ac:spMkLst>
            <pc:docMk/>
            <pc:sldMk cId="3562680990" sldId="277"/>
            <ac:spMk id="3" creationId="{1D9158B1-07DB-4BB0-3D07-9320BEED726E}"/>
          </ac:spMkLst>
        </pc:spChg>
      </pc:sldChg>
      <pc:sldChg chg="modSp del mod">
        <pc:chgData name="Dr.Mritunjay Kumar" userId="ce6d84e442459372" providerId="LiveId" clId="{5034874E-47B1-455A-818F-B26461E4D8EB}" dt="2023-09-22T06:55:08.143" v="2957" actId="47"/>
        <pc:sldMkLst>
          <pc:docMk/>
          <pc:sldMk cId="2501733825" sldId="278"/>
        </pc:sldMkLst>
        <pc:spChg chg="mod">
          <ac:chgData name="Dr.Mritunjay Kumar" userId="ce6d84e442459372" providerId="LiveId" clId="{5034874E-47B1-455A-818F-B26461E4D8EB}" dt="2023-09-22T06:53:18.547" v="2927" actId="21"/>
          <ac:spMkLst>
            <pc:docMk/>
            <pc:sldMk cId="2501733825" sldId="278"/>
            <ac:spMk id="3" creationId="{35621371-A48B-64E3-2B0C-392888A557AF}"/>
          </ac:spMkLst>
        </pc:spChg>
      </pc:sldChg>
    </pc:docChg>
  </pc:docChgLst>
  <pc:docChgLst>
    <pc:chgData name="Dr.Mritunjay Kumar" userId="ce6d84e442459372" providerId="LiveId" clId="{45E92F11-609D-46F2-8BE5-F29906A3A5EF}"/>
    <pc:docChg chg="custSel addSld delSld modSld">
      <pc:chgData name="Dr.Mritunjay Kumar" userId="ce6d84e442459372" providerId="LiveId" clId="{45E92F11-609D-46F2-8BE5-F29906A3A5EF}" dt="2023-08-22T08:47:44.898" v="1048" actId="20577"/>
      <pc:docMkLst>
        <pc:docMk/>
      </pc:docMkLst>
      <pc:sldChg chg="modSp mod">
        <pc:chgData name="Dr.Mritunjay Kumar" userId="ce6d84e442459372" providerId="LiveId" clId="{45E92F11-609D-46F2-8BE5-F29906A3A5EF}" dt="2023-08-22T07:26:21.871" v="36" actId="404"/>
        <pc:sldMkLst>
          <pc:docMk/>
          <pc:sldMk cId="3670380979" sldId="269"/>
        </pc:sldMkLst>
        <pc:spChg chg="mod">
          <ac:chgData name="Dr.Mritunjay Kumar" userId="ce6d84e442459372" providerId="LiveId" clId="{45E92F11-609D-46F2-8BE5-F29906A3A5EF}" dt="2023-08-22T07:26:21.871" v="36" actId="404"/>
          <ac:spMkLst>
            <pc:docMk/>
            <pc:sldMk cId="3670380979" sldId="269"/>
            <ac:spMk id="2" creationId="{1E2E7778-4E45-C19C-AA8C-C6D72F613426}"/>
          </ac:spMkLst>
        </pc:spChg>
      </pc:sldChg>
      <pc:sldChg chg="addSp delSp modSp new mod">
        <pc:chgData name="Dr.Mritunjay Kumar" userId="ce6d84e442459372" providerId="LiveId" clId="{45E92F11-609D-46F2-8BE5-F29906A3A5EF}" dt="2023-08-21T02:24:12.796" v="19"/>
        <pc:sldMkLst>
          <pc:docMk/>
          <pc:sldMk cId="3103288538" sldId="270"/>
        </pc:sldMkLst>
        <pc:spChg chg="del">
          <ac:chgData name="Dr.Mritunjay Kumar" userId="ce6d84e442459372" providerId="LiveId" clId="{45E92F11-609D-46F2-8BE5-F29906A3A5EF}" dt="2023-08-21T02:23:57.921" v="18" actId="478"/>
          <ac:spMkLst>
            <pc:docMk/>
            <pc:sldMk cId="3103288538" sldId="270"/>
            <ac:spMk id="2" creationId="{B4C5722C-21BE-DA08-72A8-665DFFA3B386}"/>
          </ac:spMkLst>
        </pc:spChg>
        <pc:spChg chg="mod">
          <ac:chgData name="Dr.Mritunjay Kumar" userId="ce6d84e442459372" providerId="LiveId" clId="{45E92F11-609D-46F2-8BE5-F29906A3A5EF}" dt="2023-08-21T02:23:51.716" v="17"/>
          <ac:spMkLst>
            <pc:docMk/>
            <pc:sldMk cId="3103288538" sldId="270"/>
            <ac:spMk id="3" creationId="{3AA893A7-4C69-A1ED-9293-B24A87F6C4F6}"/>
          </ac:spMkLst>
        </pc:spChg>
        <pc:picChg chg="add mod">
          <ac:chgData name="Dr.Mritunjay Kumar" userId="ce6d84e442459372" providerId="LiveId" clId="{45E92F11-609D-46F2-8BE5-F29906A3A5EF}" dt="2023-08-21T02:24:12.796" v="19"/>
          <ac:picMkLst>
            <pc:docMk/>
            <pc:sldMk cId="3103288538" sldId="270"/>
            <ac:picMk id="4" creationId="{51E6418A-41F9-39EE-B7F8-8D1824BE7794}"/>
          </ac:picMkLst>
        </pc:picChg>
      </pc:sldChg>
      <pc:sldChg chg="add">
        <pc:chgData name="Dr.Mritunjay Kumar" userId="ce6d84e442459372" providerId="LiveId" clId="{45E92F11-609D-46F2-8BE5-F29906A3A5EF}" dt="2023-08-21T02:24:37.166" v="20"/>
        <pc:sldMkLst>
          <pc:docMk/>
          <pc:sldMk cId="0" sldId="271"/>
        </pc:sldMkLst>
      </pc:sldChg>
      <pc:sldChg chg="modSp add mod">
        <pc:chgData name="Dr.Mritunjay Kumar" userId="ce6d84e442459372" providerId="LiveId" clId="{45E92F11-609D-46F2-8BE5-F29906A3A5EF}" dt="2023-08-22T07:50:50.918" v="653" actId="20577"/>
        <pc:sldMkLst>
          <pc:docMk/>
          <pc:sldMk cId="3754750478" sldId="272"/>
        </pc:sldMkLst>
        <pc:spChg chg="mod">
          <ac:chgData name="Dr.Mritunjay Kumar" userId="ce6d84e442459372" providerId="LiveId" clId="{45E92F11-609D-46F2-8BE5-F29906A3A5EF}" dt="2023-08-22T07:50:50.918" v="653" actId="20577"/>
          <ac:spMkLst>
            <pc:docMk/>
            <pc:sldMk cId="3754750478" sldId="272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7:45:38.249" v="380" actId="113"/>
        <pc:sldMkLst>
          <pc:docMk/>
          <pc:sldMk cId="0" sldId="273"/>
        </pc:sldMkLst>
        <pc:spChg chg="mod">
          <ac:chgData name="Dr.Mritunjay Kumar" userId="ce6d84e442459372" providerId="LiveId" clId="{45E92F11-609D-46F2-8BE5-F29906A3A5EF}" dt="2023-08-22T07:45:38.249" v="380" actId="113"/>
          <ac:spMkLst>
            <pc:docMk/>
            <pc:sldMk cId="0" sldId="273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6:12.556" v="23"/>
        <pc:sldMkLst>
          <pc:docMk/>
          <pc:sldMk cId="16495823" sldId="274"/>
        </pc:sldMkLst>
      </pc:sldChg>
      <pc:sldChg chg="modSp add mod">
        <pc:chgData name="Dr.Mritunjay Kumar" userId="ce6d84e442459372" providerId="LiveId" clId="{45E92F11-609D-46F2-8BE5-F29906A3A5EF}" dt="2023-08-22T07:53:59.089" v="752" actId="20577"/>
        <pc:sldMkLst>
          <pc:docMk/>
          <pc:sldMk cId="2409396564" sldId="275"/>
        </pc:sldMkLst>
        <pc:spChg chg="mod">
          <ac:chgData name="Dr.Mritunjay Kumar" userId="ce6d84e442459372" providerId="LiveId" clId="{45E92F11-609D-46F2-8BE5-F29906A3A5EF}" dt="2023-08-22T07:53:59.089" v="752" actId="20577"/>
          <ac:spMkLst>
            <pc:docMk/>
            <pc:sldMk cId="2409396564" sldId="275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6:46.204" v="25"/>
        <pc:sldMkLst>
          <pc:docMk/>
          <pc:sldMk cId="1203148217" sldId="276"/>
        </pc:sldMkLst>
      </pc:sldChg>
      <pc:sldChg chg="modSp add mod">
        <pc:chgData name="Dr.Mritunjay Kumar" userId="ce6d84e442459372" providerId="LiveId" clId="{45E92F11-609D-46F2-8BE5-F29906A3A5EF}" dt="2023-08-22T07:56:51.712" v="767" actId="20577"/>
        <pc:sldMkLst>
          <pc:docMk/>
          <pc:sldMk cId="3562680990" sldId="277"/>
        </pc:sldMkLst>
        <pc:spChg chg="mod">
          <ac:chgData name="Dr.Mritunjay Kumar" userId="ce6d84e442459372" providerId="LiveId" clId="{45E92F11-609D-46F2-8BE5-F29906A3A5EF}" dt="2023-08-22T07:56:51.712" v="767" actId="20577"/>
          <ac:spMkLst>
            <pc:docMk/>
            <pc:sldMk cId="3562680990" sldId="277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1:08.488" v="785" actId="20577"/>
        <pc:sldMkLst>
          <pc:docMk/>
          <pc:sldMk cId="2501733825" sldId="278"/>
        </pc:sldMkLst>
        <pc:spChg chg="mod">
          <ac:chgData name="Dr.Mritunjay Kumar" userId="ce6d84e442459372" providerId="LiveId" clId="{45E92F11-609D-46F2-8BE5-F29906A3A5EF}" dt="2023-08-22T08:41:08.488" v="785" actId="20577"/>
          <ac:spMkLst>
            <pc:docMk/>
            <pc:sldMk cId="2501733825" sldId="278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2:15.276" v="790" actId="207"/>
        <pc:sldMkLst>
          <pc:docMk/>
          <pc:sldMk cId="0" sldId="279"/>
        </pc:sldMkLst>
        <pc:spChg chg="mod">
          <ac:chgData name="Dr.Mritunjay Kumar" userId="ce6d84e442459372" providerId="LiveId" clId="{45E92F11-609D-46F2-8BE5-F29906A3A5EF}" dt="2023-08-22T08:42:15.276" v="790" actId="207"/>
          <ac:spMkLst>
            <pc:docMk/>
            <pc:sldMk cId="0" sldId="279"/>
            <ac:spMk id="3" creationId="{00000000-0000-0000-0000-000000000000}"/>
          </ac:spMkLst>
        </pc:spChg>
      </pc:sldChg>
      <pc:sldChg chg="modSp add mod">
        <pc:chgData name="Dr.Mritunjay Kumar" userId="ce6d84e442459372" providerId="LiveId" clId="{45E92F11-609D-46F2-8BE5-F29906A3A5EF}" dt="2023-08-22T08:43:38.866" v="792" actId="20577"/>
        <pc:sldMkLst>
          <pc:docMk/>
          <pc:sldMk cId="0" sldId="280"/>
        </pc:sldMkLst>
        <pc:spChg chg="mod">
          <ac:chgData name="Dr.Mritunjay Kumar" userId="ce6d84e442459372" providerId="LiveId" clId="{45E92F11-609D-46F2-8BE5-F29906A3A5EF}" dt="2023-08-22T08:43:38.866" v="792" actId="20577"/>
          <ac:spMkLst>
            <pc:docMk/>
            <pc:sldMk cId="0" sldId="280"/>
            <ac:spMk id="3" creationId="{00000000-0000-0000-0000-000000000000}"/>
          </ac:spMkLst>
        </pc:spChg>
      </pc:sldChg>
      <pc:sldChg chg="add">
        <pc:chgData name="Dr.Mritunjay Kumar" userId="ce6d84e442459372" providerId="LiveId" clId="{45E92F11-609D-46F2-8BE5-F29906A3A5EF}" dt="2023-08-21T02:28:53.563" v="33"/>
        <pc:sldMkLst>
          <pc:docMk/>
          <pc:sldMk cId="0" sldId="281"/>
        </pc:sldMkLst>
      </pc:sldChg>
      <pc:sldChg chg="add">
        <pc:chgData name="Dr.Mritunjay Kumar" userId="ce6d84e442459372" providerId="LiveId" clId="{45E92F11-609D-46F2-8BE5-F29906A3A5EF}" dt="2023-08-21T02:29:06.305" v="34"/>
        <pc:sldMkLst>
          <pc:docMk/>
          <pc:sldMk cId="0" sldId="282"/>
        </pc:sldMkLst>
      </pc:sldChg>
      <pc:sldChg chg="add">
        <pc:chgData name="Dr.Mritunjay Kumar" userId="ce6d84e442459372" providerId="LiveId" clId="{45E92F11-609D-46F2-8BE5-F29906A3A5EF}" dt="2023-08-21T02:29:21.167" v="35"/>
        <pc:sldMkLst>
          <pc:docMk/>
          <pc:sldMk cId="0" sldId="283"/>
        </pc:sldMkLst>
      </pc:sldChg>
      <pc:sldChg chg="add">
        <pc:chgData name="Dr.Mritunjay Kumar" userId="ce6d84e442459372" providerId="LiveId" clId="{45E92F11-609D-46F2-8BE5-F29906A3A5EF}" dt="2023-08-21T02:27:33.948" v="28"/>
        <pc:sldMkLst>
          <pc:docMk/>
          <pc:sldMk cId="0" sldId="284"/>
        </pc:sldMkLst>
      </pc:sldChg>
      <pc:sldChg chg="add">
        <pc:chgData name="Dr.Mritunjay Kumar" userId="ce6d84e442459372" providerId="LiveId" clId="{45E92F11-609D-46F2-8BE5-F29906A3A5EF}" dt="2023-08-21T02:27:49.934" v="29"/>
        <pc:sldMkLst>
          <pc:docMk/>
          <pc:sldMk cId="0" sldId="285"/>
        </pc:sldMkLst>
      </pc:sldChg>
      <pc:sldChg chg="modSp add mod">
        <pc:chgData name="Dr.Mritunjay Kumar" userId="ce6d84e442459372" providerId="LiveId" clId="{45E92F11-609D-46F2-8BE5-F29906A3A5EF}" dt="2023-08-22T08:42:54.052" v="791" actId="20577"/>
        <pc:sldMkLst>
          <pc:docMk/>
          <pc:sldMk cId="0" sldId="286"/>
        </pc:sldMkLst>
        <pc:spChg chg="mod">
          <ac:chgData name="Dr.Mritunjay Kumar" userId="ce6d84e442459372" providerId="LiveId" clId="{45E92F11-609D-46F2-8BE5-F29906A3A5EF}" dt="2023-08-22T08:42:54.052" v="791" actId="20577"/>
          <ac:spMkLst>
            <pc:docMk/>
            <pc:sldMk cId="0" sldId="286"/>
            <ac:spMk id="3" creationId="{00000000-0000-0000-0000-000000000000}"/>
          </ac:spMkLst>
        </pc:spChg>
      </pc:sldChg>
      <pc:sldChg chg="delSp modSp new mod">
        <pc:chgData name="Dr.Mritunjay Kumar" userId="ce6d84e442459372" providerId="LiveId" clId="{45E92F11-609D-46F2-8BE5-F29906A3A5EF}" dt="2023-08-22T08:44:45.318" v="873" actId="20577"/>
        <pc:sldMkLst>
          <pc:docMk/>
          <pc:sldMk cId="2178509276" sldId="287"/>
        </pc:sldMkLst>
        <pc:spChg chg="del">
          <ac:chgData name="Dr.Mritunjay Kumar" userId="ce6d84e442459372" providerId="LiveId" clId="{45E92F11-609D-46F2-8BE5-F29906A3A5EF}" dt="2023-08-22T07:27:17.573" v="38" actId="478"/>
          <ac:spMkLst>
            <pc:docMk/>
            <pc:sldMk cId="2178509276" sldId="287"/>
            <ac:spMk id="2" creationId="{893ABC8F-5DBB-A5AF-E6A8-02B8BEC5FB83}"/>
          </ac:spMkLst>
        </pc:spChg>
        <pc:spChg chg="mod">
          <ac:chgData name="Dr.Mritunjay Kumar" userId="ce6d84e442459372" providerId="LiveId" clId="{45E92F11-609D-46F2-8BE5-F29906A3A5EF}" dt="2023-08-22T08:44:45.318" v="873" actId="20577"/>
          <ac:spMkLst>
            <pc:docMk/>
            <pc:sldMk cId="2178509276" sldId="287"/>
            <ac:spMk id="3" creationId="{A99562F0-E4ED-B0D0-39A1-A0A7842EC42E}"/>
          </ac:spMkLst>
        </pc:spChg>
      </pc:sldChg>
      <pc:sldChg chg="delSp modSp new mod">
        <pc:chgData name="Dr.Mritunjay Kumar" userId="ce6d84e442459372" providerId="LiveId" clId="{45E92F11-609D-46F2-8BE5-F29906A3A5EF}" dt="2023-08-22T08:47:44.898" v="1048" actId="20577"/>
        <pc:sldMkLst>
          <pc:docMk/>
          <pc:sldMk cId="2348290308" sldId="288"/>
        </pc:sldMkLst>
        <pc:spChg chg="del">
          <ac:chgData name="Dr.Mritunjay Kumar" userId="ce6d84e442459372" providerId="LiveId" clId="{45E92F11-609D-46F2-8BE5-F29906A3A5EF}" dt="2023-08-22T08:45:45.136" v="875" actId="478"/>
          <ac:spMkLst>
            <pc:docMk/>
            <pc:sldMk cId="2348290308" sldId="288"/>
            <ac:spMk id="2" creationId="{13CE5BB6-B346-4488-D6C0-7C0FAE8964D3}"/>
          </ac:spMkLst>
        </pc:spChg>
        <pc:spChg chg="mod">
          <ac:chgData name="Dr.Mritunjay Kumar" userId="ce6d84e442459372" providerId="LiveId" clId="{45E92F11-609D-46F2-8BE5-F29906A3A5EF}" dt="2023-08-22T08:47:44.898" v="1048" actId="20577"/>
          <ac:spMkLst>
            <pc:docMk/>
            <pc:sldMk cId="2348290308" sldId="288"/>
            <ac:spMk id="3" creationId="{92243C92-5986-93E4-5688-A996684EA54A}"/>
          </ac:spMkLst>
        </pc:spChg>
      </pc:sldChg>
      <pc:sldChg chg="del">
        <pc:chgData name="Dr.Mritunjay Kumar" userId="ce6d84e442459372" providerId="LiveId" clId="{45E92F11-609D-46F2-8BE5-F29906A3A5EF}" dt="2023-08-21T02:23:24.496" v="15" actId="47"/>
        <pc:sldMkLst>
          <pc:docMk/>
          <pc:sldMk cId="1730274360" sldId="293"/>
        </pc:sldMkLst>
      </pc:sldChg>
      <pc:sldChg chg="del">
        <pc:chgData name="Dr.Mritunjay Kumar" userId="ce6d84e442459372" providerId="LiveId" clId="{45E92F11-609D-46F2-8BE5-F29906A3A5EF}" dt="2023-08-21T02:23:19.333" v="2" actId="47"/>
        <pc:sldMkLst>
          <pc:docMk/>
          <pc:sldMk cId="1106238883" sldId="295"/>
        </pc:sldMkLst>
      </pc:sldChg>
      <pc:sldChg chg="del">
        <pc:chgData name="Dr.Mritunjay Kumar" userId="ce6d84e442459372" providerId="LiveId" clId="{45E92F11-609D-46F2-8BE5-F29906A3A5EF}" dt="2023-08-21T02:23:17.830" v="1" actId="47"/>
        <pc:sldMkLst>
          <pc:docMk/>
          <pc:sldMk cId="2979525791" sldId="296"/>
        </pc:sldMkLst>
      </pc:sldChg>
      <pc:sldChg chg="del">
        <pc:chgData name="Dr.Mritunjay Kumar" userId="ce6d84e442459372" providerId="LiveId" clId="{45E92F11-609D-46F2-8BE5-F29906A3A5EF}" dt="2023-08-21T02:23:19.600" v="3" actId="47"/>
        <pc:sldMkLst>
          <pc:docMk/>
          <pc:sldMk cId="3123543703" sldId="297"/>
        </pc:sldMkLst>
      </pc:sldChg>
      <pc:sldChg chg="del">
        <pc:chgData name="Dr.Mritunjay Kumar" userId="ce6d84e442459372" providerId="LiveId" clId="{45E92F11-609D-46F2-8BE5-F29906A3A5EF}" dt="2023-08-21T02:23:20.357" v="4" actId="47"/>
        <pc:sldMkLst>
          <pc:docMk/>
          <pc:sldMk cId="2596042309" sldId="298"/>
        </pc:sldMkLst>
      </pc:sldChg>
      <pc:sldChg chg="del">
        <pc:chgData name="Dr.Mritunjay Kumar" userId="ce6d84e442459372" providerId="LiveId" clId="{45E92F11-609D-46F2-8BE5-F29906A3A5EF}" dt="2023-08-21T02:23:21.067" v="5" actId="47"/>
        <pc:sldMkLst>
          <pc:docMk/>
          <pc:sldMk cId="2486470872" sldId="299"/>
        </pc:sldMkLst>
      </pc:sldChg>
      <pc:sldChg chg="del">
        <pc:chgData name="Dr.Mritunjay Kumar" userId="ce6d84e442459372" providerId="LiveId" clId="{45E92F11-609D-46F2-8BE5-F29906A3A5EF}" dt="2023-08-21T02:23:21.398" v="6" actId="47"/>
        <pc:sldMkLst>
          <pc:docMk/>
          <pc:sldMk cId="3876431207" sldId="300"/>
        </pc:sldMkLst>
      </pc:sldChg>
      <pc:sldChg chg="del">
        <pc:chgData name="Dr.Mritunjay Kumar" userId="ce6d84e442459372" providerId="LiveId" clId="{45E92F11-609D-46F2-8BE5-F29906A3A5EF}" dt="2023-08-21T02:23:21.889" v="7" actId="47"/>
        <pc:sldMkLst>
          <pc:docMk/>
          <pc:sldMk cId="2873271386" sldId="301"/>
        </pc:sldMkLst>
      </pc:sldChg>
      <pc:sldChg chg="del">
        <pc:chgData name="Dr.Mritunjay Kumar" userId="ce6d84e442459372" providerId="LiveId" clId="{45E92F11-609D-46F2-8BE5-F29906A3A5EF}" dt="2023-08-21T02:23:22.137" v="8" actId="47"/>
        <pc:sldMkLst>
          <pc:docMk/>
          <pc:sldMk cId="2328630063" sldId="302"/>
        </pc:sldMkLst>
      </pc:sldChg>
      <pc:sldChg chg="del">
        <pc:chgData name="Dr.Mritunjay Kumar" userId="ce6d84e442459372" providerId="LiveId" clId="{45E92F11-609D-46F2-8BE5-F29906A3A5EF}" dt="2023-08-21T02:23:22.341" v="9" actId="47"/>
        <pc:sldMkLst>
          <pc:docMk/>
          <pc:sldMk cId="2514618008" sldId="303"/>
        </pc:sldMkLst>
      </pc:sldChg>
      <pc:sldChg chg="del">
        <pc:chgData name="Dr.Mritunjay Kumar" userId="ce6d84e442459372" providerId="LiveId" clId="{45E92F11-609D-46F2-8BE5-F29906A3A5EF}" dt="2023-08-21T02:23:22.592" v="10" actId="47"/>
        <pc:sldMkLst>
          <pc:docMk/>
          <pc:sldMk cId="409398125" sldId="304"/>
        </pc:sldMkLst>
      </pc:sldChg>
      <pc:sldChg chg="del">
        <pc:chgData name="Dr.Mritunjay Kumar" userId="ce6d84e442459372" providerId="LiveId" clId="{45E92F11-609D-46F2-8BE5-F29906A3A5EF}" dt="2023-08-21T02:23:23.334" v="11" actId="47"/>
        <pc:sldMkLst>
          <pc:docMk/>
          <pc:sldMk cId="1255286207" sldId="306"/>
        </pc:sldMkLst>
      </pc:sldChg>
      <pc:sldChg chg="del">
        <pc:chgData name="Dr.Mritunjay Kumar" userId="ce6d84e442459372" providerId="LiveId" clId="{45E92F11-609D-46F2-8BE5-F29906A3A5EF}" dt="2023-08-21T02:23:23.507" v="12" actId="47"/>
        <pc:sldMkLst>
          <pc:docMk/>
          <pc:sldMk cId="1923167872" sldId="307"/>
        </pc:sldMkLst>
      </pc:sldChg>
      <pc:sldChg chg="del">
        <pc:chgData name="Dr.Mritunjay Kumar" userId="ce6d84e442459372" providerId="LiveId" clId="{45E92F11-609D-46F2-8BE5-F29906A3A5EF}" dt="2023-08-21T02:23:23.742" v="13" actId="47"/>
        <pc:sldMkLst>
          <pc:docMk/>
          <pc:sldMk cId="1224987546" sldId="308"/>
        </pc:sldMkLst>
      </pc:sldChg>
      <pc:sldChg chg="del">
        <pc:chgData name="Dr.Mritunjay Kumar" userId="ce6d84e442459372" providerId="LiveId" clId="{45E92F11-609D-46F2-8BE5-F29906A3A5EF}" dt="2023-08-21T02:23:24.213" v="14" actId="47"/>
        <pc:sldMkLst>
          <pc:docMk/>
          <pc:sldMk cId="3699577218" sldId="309"/>
        </pc:sldMkLst>
      </pc:sldChg>
    </pc:docChg>
  </pc:docChgLst>
  <pc:docChgLst>
    <pc:chgData name="Dr.Mritunjay Kumar" userId="ce6d84e442459372" providerId="LiveId" clId="{AD808898-87DB-4143-AF74-44C68E68E016}"/>
    <pc:docChg chg="custSel addSld delSld modSld">
      <pc:chgData name="Dr.Mritunjay Kumar" userId="ce6d84e442459372" providerId="LiveId" clId="{AD808898-87DB-4143-AF74-44C68E68E016}" dt="2023-09-12T06:38:11.933" v="4072" actId="1076"/>
      <pc:docMkLst>
        <pc:docMk/>
      </pc:docMkLst>
      <pc:sldChg chg="addSp delSp modSp mod">
        <pc:chgData name="Dr.Mritunjay Kumar" userId="ce6d84e442459372" providerId="LiveId" clId="{AD808898-87DB-4143-AF74-44C68E68E016}" dt="2023-09-12T06:38:11.933" v="4072" actId="1076"/>
        <pc:sldMkLst>
          <pc:docMk/>
          <pc:sldMk cId="3670380979" sldId="269"/>
        </pc:sldMkLst>
        <pc:spChg chg="mod">
          <ac:chgData name="Dr.Mritunjay Kumar" userId="ce6d84e442459372" providerId="LiveId" clId="{AD808898-87DB-4143-AF74-44C68E68E016}" dt="2023-09-05T05:28:31.973" v="148" actId="20577"/>
          <ac:spMkLst>
            <pc:docMk/>
            <pc:sldMk cId="3670380979" sldId="269"/>
            <ac:spMk id="2" creationId="{1E2E7778-4E45-C19C-AA8C-C6D72F613426}"/>
          </ac:spMkLst>
        </pc:spChg>
        <pc:picChg chg="del mod">
          <ac:chgData name="Dr.Mritunjay Kumar" userId="ce6d84e442459372" providerId="LiveId" clId="{AD808898-87DB-4143-AF74-44C68E68E016}" dt="2023-09-12T02:14:01.799" v="2805" actId="478"/>
          <ac:picMkLst>
            <pc:docMk/>
            <pc:sldMk cId="3670380979" sldId="269"/>
            <ac:picMk id="6" creationId="{36C1DB55-115D-A25C-61CE-8E3F9692FA8F}"/>
          </ac:picMkLst>
        </pc:picChg>
        <pc:picChg chg="add mod">
          <ac:chgData name="Dr.Mritunjay Kumar" userId="ce6d84e442459372" providerId="LiveId" clId="{AD808898-87DB-4143-AF74-44C68E68E016}" dt="2023-09-12T06:38:11.933" v="4072" actId="1076"/>
          <ac:picMkLst>
            <pc:docMk/>
            <pc:sldMk cId="3670380979" sldId="269"/>
            <ac:picMk id="2050" creationId="{E16467AC-314E-A839-E49F-CF4B672DC0DE}"/>
          </ac:picMkLst>
        </pc:picChg>
      </pc:sldChg>
      <pc:sldChg chg="modSp mod">
        <pc:chgData name="Dr.Mritunjay Kumar" userId="ce6d84e442459372" providerId="LiveId" clId="{AD808898-87DB-4143-AF74-44C68E68E016}" dt="2023-09-12T02:50:13.332" v="3494" actId="20577"/>
        <pc:sldMkLst>
          <pc:docMk/>
          <pc:sldMk cId="3103288538" sldId="270"/>
        </pc:sldMkLst>
        <pc:spChg chg="mod">
          <ac:chgData name="Dr.Mritunjay Kumar" userId="ce6d84e442459372" providerId="LiveId" clId="{AD808898-87DB-4143-AF74-44C68E68E016}" dt="2023-09-12T02:50:13.332" v="3494" actId="20577"/>
          <ac:spMkLst>
            <pc:docMk/>
            <pc:sldMk cId="3103288538" sldId="270"/>
            <ac:spMk id="3" creationId="{3AA893A7-4C69-A1ED-9293-B24A87F6C4F6}"/>
          </ac:spMkLst>
        </pc:spChg>
      </pc:sldChg>
      <pc:sldChg chg="add">
        <pc:chgData name="Dr.Mritunjay Kumar" userId="ce6d84e442459372" providerId="LiveId" clId="{AD808898-87DB-4143-AF74-44C68E68E016}" dt="2023-09-12T06:01:01.047" v="3502"/>
        <pc:sldMkLst>
          <pc:docMk/>
          <pc:sldMk cId="0" sldId="271"/>
        </pc:sldMkLst>
      </pc:sldChg>
      <pc:sldChg chg="del">
        <pc:chgData name="Dr.Mritunjay Kumar" userId="ce6d84e442459372" providerId="LiveId" clId="{AD808898-87DB-4143-AF74-44C68E68E016}" dt="2023-09-05T06:44:34.424" v="1020" actId="47"/>
        <pc:sldMkLst>
          <pc:docMk/>
          <pc:sldMk cId="3754750478" sldId="272"/>
        </pc:sldMkLst>
      </pc:sldChg>
      <pc:sldChg chg="addSp modSp mod">
        <pc:chgData name="Dr.Mritunjay Kumar" userId="ce6d84e442459372" providerId="LiveId" clId="{AD808898-87DB-4143-AF74-44C68E68E016}" dt="2023-09-12T02:34:31.866" v="3338" actId="12"/>
        <pc:sldMkLst>
          <pc:docMk/>
          <pc:sldMk cId="0" sldId="273"/>
        </pc:sldMkLst>
        <pc:spChg chg="add mod">
          <ac:chgData name="Dr.Mritunjay Kumar" userId="ce6d84e442459372" providerId="LiveId" clId="{AD808898-87DB-4143-AF74-44C68E68E016}" dt="2023-09-12T02:33:05.009" v="3229" actId="1076"/>
          <ac:spMkLst>
            <pc:docMk/>
            <pc:sldMk cId="0" sldId="273"/>
            <ac:spMk id="2" creationId="{5938D0B2-DBC3-149C-EC99-48A685CC8351}"/>
          </ac:spMkLst>
        </pc:spChg>
        <pc:spChg chg="mod">
          <ac:chgData name="Dr.Mritunjay Kumar" userId="ce6d84e442459372" providerId="LiveId" clId="{AD808898-87DB-4143-AF74-44C68E68E016}" dt="2023-09-12T02:34:31.866" v="3338" actId="12"/>
          <ac:spMkLst>
            <pc:docMk/>
            <pc:sldMk cId="0" sldId="273"/>
            <ac:spMk id="3" creationId="{00000000-0000-0000-0000-000000000000}"/>
          </ac:spMkLst>
        </pc:spChg>
        <pc:spChg chg="add mod">
          <ac:chgData name="Dr.Mritunjay Kumar" userId="ce6d84e442459372" providerId="LiveId" clId="{AD808898-87DB-4143-AF74-44C68E68E016}" dt="2023-09-12T02:33:19.603" v="3271" actId="1076"/>
          <ac:spMkLst>
            <pc:docMk/>
            <pc:sldMk cId="0" sldId="273"/>
            <ac:spMk id="4" creationId="{BBF8EA23-3AC7-B397-1E5D-02E83C2C3E8E}"/>
          </ac:spMkLst>
        </pc:spChg>
        <pc:spChg chg="add mod">
          <ac:chgData name="Dr.Mritunjay Kumar" userId="ce6d84e442459372" providerId="LiveId" clId="{AD808898-87DB-4143-AF74-44C68E68E016}" dt="2023-09-12T02:34:14.386" v="3319" actId="1076"/>
          <ac:spMkLst>
            <pc:docMk/>
            <pc:sldMk cId="0" sldId="273"/>
            <ac:spMk id="5" creationId="{4DDFAF72-B0D2-289B-C9E6-0E4CA380DC90}"/>
          </ac:spMkLst>
        </pc:spChg>
      </pc:sldChg>
      <pc:sldChg chg="delSp modSp new del mod">
        <pc:chgData name="Dr.Mritunjay Kumar" userId="ce6d84e442459372" providerId="LiveId" clId="{AD808898-87DB-4143-AF74-44C68E68E016}" dt="2023-09-12T02:34:43.909" v="3339" actId="47"/>
        <pc:sldMkLst>
          <pc:docMk/>
          <pc:sldMk cId="16495823" sldId="274"/>
        </pc:sldMkLst>
        <pc:spChg chg="del">
          <ac:chgData name="Dr.Mritunjay Kumar" userId="ce6d84e442459372" providerId="LiveId" clId="{AD808898-87DB-4143-AF74-44C68E68E016}" dt="2023-09-05T06:45:59.664" v="1039" actId="478"/>
          <ac:spMkLst>
            <pc:docMk/>
            <pc:sldMk cId="16495823" sldId="274"/>
            <ac:spMk id="2" creationId="{6342032A-D7DB-B24C-5C19-37E80617DDFB}"/>
          </ac:spMkLst>
        </pc:spChg>
        <pc:spChg chg="mod">
          <ac:chgData name="Dr.Mritunjay Kumar" userId="ce6d84e442459372" providerId="LiveId" clId="{AD808898-87DB-4143-AF74-44C68E68E016}" dt="2023-09-12T02:18:27.381" v="2827" actId="21"/>
          <ac:spMkLst>
            <pc:docMk/>
            <pc:sldMk cId="16495823" sldId="274"/>
            <ac:spMk id="3" creationId="{C9CF6518-1636-3C75-C72D-2513BDC80DDB}"/>
          </ac:spMkLst>
        </pc:spChg>
      </pc:sldChg>
      <pc:sldChg chg="delSp modSp new mod">
        <pc:chgData name="Dr.Mritunjay Kumar" userId="ce6d84e442459372" providerId="LiveId" clId="{AD808898-87DB-4143-AF74-44C68E68E016}" dt="2023-09-12T02:44:11.984" v="3447" actId="113"/>
        <pc:sldMkLst>
          <pc:docMk/>
          <pc:sldMk cId="153114609" sldId="275"/>
        </pc:sldMkLst>
        <pc:spChg chg="del">
          <ac:chgData name="Dr.Mritunjay Kumar" userId="ce6d84e442459372" providerId="LiveId" clId="{AD808898-87DB-4143-AF74-44C68E68E016}" dt="2023-09-05T06:47:36.575" v="1056" actId="478"/>
          <ac:spMkLst>
            <pc:docMk/>
            <pc:sldMk cId="153114609" sldId="275"/>
            <ac:spMk id="2" creationId="{13E5B1C0-6113-7C15-500E-A3C123A7AA81}"/>
          </ac:spMkLst>
        </pc:spChg>
        <pc:spChg chg="mod">
          <ac:chgData name="Dr.Mritunjay Kumar" userId="ce6d84e442459372" providerId="LiveId" clId="{AD808898-87DB-4143-AF74-44C68E68E016}" dt="2023-09-12T02:44:11.984" v="3447" actId="113"/>
          <ac:spMkLst>
            <pc:docMk/>
            <pc:sldMk cId="153114609" sldId="275"/>
            <ac:spMk id="3" creationId="{FD32893D-CA55-B4D9-4ADB-F2E4BCE374DB}"/>
          </ac:spMkLst>
        </pc:spChg>
      </pc:sldChg>
      <pc:sldChg chg="del">
        <pc:chgData name="Dr.Mritunjay Kumar" userId="ce6d84e442459372" providerId="LiveId" clId="{AD808898-87DB-4143-AF74-44C68E68E016}" dt="2023-09-05T06:44:39.033" v="1021" actId="47"/>
        <pc:sldMkLst>
          <pc:docMk/>
          <pc:sldMk cId="2409396564" sldId="275"/>
        </pc:sldMkLst>
      </pc:sldChg>
      <pc:sldChg chg="addSp modSp del mod">
        <pc:chgData name="Dr.Mritunjay Kumar" userId="ce6d84e442459372" providerId="LiveId" clId="{AD808898-87DB-4143-AF74-44C68E68E016}" dt="2023-09-12T06:26:47.988" v="3553" actId="20577"/>
        <pc:sldMkLst>
          <pc:docMk/>
          <pc:sldMk cId="1203148217" sldId="276"/>
        </pc:sldMkLst>
        <pc:spChg chg="del">
          <ac:chgData name="Dr.Mritunjay Kumar" userId="ce6d84e442459372" providerId="LiveId" clId="{AD808898-87DB-4143-AF74-44C68E68E016}" dt="2023-09-05T07:49:30.940" v="1781" actId="478"/>
          <ac:spMkLst>
            <pc:docMk/>
            <pc:sldMk cId="1203148217" sldId="276"/>
            <ac:spMk id="2" creationId="{605AA96F-2952-FF50-2661-902F506F3181}"/>
          </ac:spMkLst>
        </pc:spChg>
        <pc:spChg chg="mod">
          <ac:chgData name="Dr.Mritunjay Kumar" userId="ce6d84e442459372" providerId="LiveId" clId="{AD808898-87DB-4143-AF74-44C68E68E016}" dt="2023-09-12T06:26:47.988" v="3553" actId="20577"/>
          <ac:spMkLst>
            <pc:docMk/>
            <pc:sldMk cId="1203148217" sldId="276"/>
            <ac:spMk id="3" creationId="{05D35BA2-1325-CF26-DBAB-FBB967DDE66D}"/>
          </ac:spMkLst>
        </pc:spChg>
        <pc:picChg chg="add mod">
          <ac:chgData name="Dr.Mritunjay Kumar" userId="ce6d84e442459372" providerId="LiveId" clId="{AD808898-87DB-4143-AF74-44C68E68E016}" dt="2023-09-12T06:25:54.269" v="3507" actId="14100"/>
          <ac:picMkLst>
            <pc:docMk/>
            <pc:sldMk cId="1203148217" sldId="276"/>
            <ac:picMk id="1026" creationId="{81832DA7-F444-4FA4-E592-BCE18EA0EC1D}"/>
          </ac:picMkLst>
        </pc:picChg>
      </pc:sldChg>
      <pc:sldChg chg="delSp modSp new mod">
        <pc:chgData name="Dr.Mritunjay Kumar" userId="ce6d84e442459372" providerId="LiveId" clId="{AD808898-87DB-4143-AF74-44C68E68E016}" dt="2023-09-12T02:51:52.154" v="3501" actId="12"/>
        <pc:sldMkLst>
          <pc:docMk/>
          <pc:sldMk cId="3562680990" sldId="277"/>
        </pc:sldMkLst>
        <pc:spChg chg="del mod">
          <ac:chgData name="Dr.Mritunjay Kumar" userId="ce6d84e442459372" providerId="LiveId" clId="{AD808898-87DB-4143-AF74-44C68E68E016}" dt="2023-09-05T08:46:42.003" v="2333" actId="478"/>
          <ac:spMkLst>
            <pc:docMk/>
            <pc:sldMk cId="3562680990" sldId="277"/>
            <ac:spMk id="2" creationId="{BAB1FA68-91A8-38B2-65B5-B360E355C5C1}"/>
          </ac:spMkLst>
        </pc:spChg>
        <pc:spChg chg="mod">
          <ac:chgData name="Dr.Mritunjay Kumar" userId="ce6d84e442459372" providerId="LiveId" clId="{AD808898-87DB-4143-AF74-44C68E68E016}" dt="2023-09-12T02:51:52.154" v="3501" actId="12"/>
          <ac:spMkLst>
            <pc:docMk/>
            <pc:sldMk cId="3562680990" sldId="277"/>
            <ac:spMk id="3" creationId="{1D9158B1-07DB-4BB0-3D07-9320BEED726E}"/>
          </ac:spMkLst>
        </pc:spChg>
      </pc:sldChg>
      <pc:sldChg chg="delSp modSp new mod">
        <pc:chgData name="Dr.Mritunjay Kumar" userId="ce6d84e442459372" providerId="LiveId" clId="{AD808898-87DB-4143-AF74-44C68E68E016}" dt="2023-09-12T06:35:41.369" v="4068" actId="207"/>
        <pc:sldMkLst>
          <pc:docMk/>
          <pc:sldMk cId="2501733825" sldId="278"/>
        </pc:sldMkLst>
        <pc:spChg chg="del mod">
          <ac:chgData name="Dr.Mritunjay Kumar" userId="ce6d84e442459372" providerId="LiveId" clId="{AD808898-87DB-4143-AF74-44C68E68E016}" dt="2023-09-12T06:27:00.954" v="3556" actId="478"/>
          <ac:spMkLst>
            <pc:docMk/>
            <pc:sldMk cId="2501733825" sldId="278"/>
            <ac:spMk id="2" creationId="{A743AEF3-19C6-80FB-9D57-26F0D58F4B46}"/>
          </ac:spMkLst>
        </pc:spChg>
        <pc:spChg chg="mod">
          <ac:chgData name="Dr.Mritunjay Kumar" userId="ce6d84e442459372" providerId="LiveId" clId="{AD808898-87DB-4143-AF74-44C68E68E016}" dt="2023-09-12T06:35:41.369" v="4068" actId="207"/>
          <ac:spMkLst>
            <pc:docMk/>
            <pc:sldMk cId="2501733825" sldId="278"/>
            <ac:spMk id="3" creationId="{35621371-A48B-64E3-2B0C-392888A557AF}"/>
          </ac:spMkLst>
        </pc:spChg>
      </pc:sldChg>
      <pc:sldChg chg="del">
        <pc:chgData name="Dr.Mritunjay Kumar" userId="ce6d84e442459372" providerId="LiveId" clId="{AD808898-87DB-4143-AF74-44C68E68E016}" dt="2023-09-05T06:44:43.188" v="1025" actId="47"/>
        <pc:sldMkLst>
          <pc:docMk/>
          <pc:sldMk cId="0" sldId="279"/>
        </pc:sldMkLst>
      </pc:sldChg>
      <pc:sldChg chg="del">
        <pc:chgData name="Dr.Mritunjay Kumar" userId="ce6d84e442459372" providerId="LiveId" clId="{AD808898-87DB-4143-AF74-44C68E68E016}" dt="2023-09-05T06:44:44.915" v="1027" actId="47"/>
        <pc:sldMkLst>
          <pc:docMk/>
          <pc:sldMk cId="0" sldId="280"/>
        </pc:sldMkLst>
      </pc:sldChg>
      <pc:sldChg chg="del">
        <pc:chgData name="Dr.Mritunjay Kumar" userId="ce6d84e442459372" providerId="LiveId" clId="{AD808898-87DB-4143-AF74-44C68E68E016}" dt="2023-09-05T06:44:45.465" v="1028" actId="47"/>
        <pc:sldMkLst>
          <pc:docMk/>
          <pc:sldMk cId="0" sldId="282"/>
        </pc:sldMkLst>
      </pc:sldChg>
      <pc:sldChg chg="del">
        <pc:chgData name="Dr.Mritunjay Kumar" userId="ce6d84e442459372" providerId="LiveId" clId="{AD808898-87DB-4143-AF74-44C68E68E016}" dt="2023-09-05T06:44:46.978" v="1029" actId="47"/>
        <pc:sldMkLst>
          <pc:docMk/>
          <pc:sldMk cId="0" sldId="283"/>
        </pc:sldMkLst>
      </pc:sldChg>
      <pc:sldChg chg="del">
        <pc:chgData name="Dr.Mritunjay Kumar" userId="ce6d84e442459372" providerId="LiveId" clId="{AD808898-87DB-4143-AF74-44C68E68E016}" dt="2023-09-05T06:44:43.942" v="1026" actId="47"/>
        <pc:sldMkLst>
          <pc:docMk/>
          <pc:sldMk cId="0" sldId="286"/>
        </pc:sldMkLst>
      </pc:sldChg>
      <pc:sldChg chg="del">
        <pc:chgData name="Dr.Mritunjay Kumar" userId="ce6d84e442459372" providerId="LiveId" clId="{AD808898-87DB-4143-AF74-44C68E68E016}" dt="2023-09-05T06:44:59.767" v="1030" actId="47"/>
        <pc:sldMkLst>
          <pc:docMk/>
          <pc:sldMk cId="2178509276" sldId="287"/>
        </pc:sldMkLst>
      </pc:sldChg>
      <pc:sldChg chg="del">
        <pc:chgData name="Dr.Mritunjay Kumar" userId="ce6d84e442459372" providerId="LiveId" clId="{AD808898-87DB-4143-AF74-44C68E68E016}" dt="2023-09-05T06:45:01.634" v="1031" actId="47"/>
        <pc:sldMkLst>
          <pc:docMk/>
          <pc:sldMk cId="2348290308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1FD9D-7EBA-4FA0-9EDE-81FA9FEDB574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714A0-DDB2-4EE9-8A25-BE13A5AAF4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E7778-4E45-C19C-AA8C-C6D72F613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50973"/>
            <a:ext cx="7772400" cy="14700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i="1" dirty="0">
                <a:solidFill>
                  <a:srgbClr val="FF0000"/>
                </a:solidFill>
              </a:rPr>
              <a:t>Canine Adenovirus-2 &amp; Parainfluenza Virus Infection</a:t>
            </a:r>
            <a:endParaRPr lang="en-IN" sz="24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EB708-5FF6-8DC2-6D31-09226FC11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0600" y="4419636"/>
            <a:ext cx="3962400" cy="1752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Dr </a:t>
            </a:r>
            <a:r>
              <a:rPr lang="en-US" sz="2400" b="1" dirty="0" err="1">
                <a:solidFill>
                  <a:srgbClr val="002060"/>
                </a:solidFill>
              </a:rPr>
              <a:t>Mritunjay</a:t>
            </a:r>
            <a:r>
              <a:rPr lang="en-US" sz="2400" b="1" dirty="0">
                <a:solidFill>
                  <a:srgbClr val="002060"/>
                </a:solidFill>
              </a:rPr>
              <a:t> Kumar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Associate Professor</a:t>
            </a:r>
          </a:p>
          <a:p>
            <a:r>
              <a:rPr lang="en-US" sz="2400" b="1" dirty="0">
                <a:solidFill>
                  <a:srgbClr val="002060"/>
                </a:solidFill>
              </a:rPr>
              <a:t>VMD, BVC, BASU, Patna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DF7525-B6AC-BF71-734D-80FF342A5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620" y="208052"/>
            <a:ext cx="1604380" cy="12397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5CF877-BBB0-BB64-FAD4-ED97ADC9D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381000"/>
            <a:ext cx="19050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380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893A7-4C69-A1ED-9293-B24A87F6C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6418"/>
            <a:ext cx="8382000" cy="599678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400" dirty="0"/>
              <a:t>Canine adeno virus-2 causes respiratory disease and characterised by dry hacking cough, retching, sneezing, watery nasal discharge, fever and lethargy in severe cases</a:t>
            </a:r>
          </a:p>
          <a:p>
            <a:pPr algn="just">
              <a:buNone/>
            </a:pPr>
            <a:r>
              <a:rPr lang="en-IN" sz="2400" b="1" dirty="0">
                <a:solidFill>
                  <a:srgbClr val="FF0000"/>
                </a:solidFill>
              </a:rPr>
              <a:t>Aetiology</a:t>
            </a:r>
          </a:p>
          <a:p>
            <a:pPr algn="just"/>
            <a:r>
              <a:rPr lang="en-IN" sz="2400" dirty="0"/>
              <a:t>Canine adeno virus-2 (CAV-2) is in the family Adenoviridae</a:t>
            </a:r>
          </a:p>
          <a:p>
            <a:pPr algn="just"/>
            <a:r>
              <a:rPr lang="en-IN" sz="2400" dirty="0"/>
              <a:t>PI is caused by single stranded RNA virus of family </a:t>
            </a:r>
            <a:r>
              <a:rPr lang="en-IN" sz="2400" dirty="0" err="1"/>
              <a:t>Paramyxoviridae</a:t>
            </a:r>
            <a:endParaRPr lang="en-IN" sz="2400" dirty="0"/>
          </a:p>
          <a:p>
            <a:pPr algn="just">
              <a:buNone/>
            </a:pPr>
            <a:r>
              <a:rPr lang="en-IN" sz="2600" b="1" dirty="0">
                <a:solidFill>
                  <a:srgbClr val="FF0000"/>
                </a:solidFill>
              </a:rPr>
              <a:t>Epidemiology</a:t>
            </a:r>
          </a:p>
          <a:p>
            <a:pPr algn="just"/>
            <a:r>
              <a:rPr lang="en-IN" sz="2400" dirty="0"/>
              <a:t>Distribution is world wide and mainly present as mixed infection in kennel cough</a:t>
            </a:r>
          </a:p>
          <a:p>
            <a:pPr algn="just"/>
            <a:r>
              <a:rPr lang="en-IN" sz="2400" dirty="0"/>
              <a:t>Members of Canidae </a:t>
            </a:r>
          </a:p>
          <a:p>
            <a:pPr algn="just"/>
            <a:endParaRPr lang="en-IN" sz="2400" dirty="0"/>
          </a:p>
          <a:p>
            <a:pPr algn="just"/>
            <a:endParaRPr lang="en-IN" sz="2400" dirty="0"/>
          </a:p>
          <a:p>
            <a:pPr algn="just"/>
            <a:endParaRPr lang="en-IN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8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5532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N" sz="2600" dirty="0">
                <a:solidFill>
                  <a:srgbClr val="FF0000"/>
                </a:solidFill>
              </a:rPr>
              <a:t>Transmission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400" dirty="0"/>
              <a:t>Virus are transmitted primarily by inhalation of aerosolised droplets from infected dog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400" dirty="0"/>
              <a:t>Virus is part of a complex of pathogens causing infectious tracheobronchitis in dog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IN" sz="2400" dirty="0"/>
              <a:t>Dense population such  as in Kennels or shelters facilitate viral spread to naïve dogs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rgbClr val="FF0000"/>
                </a:solidFill>
              </a:rPr>
              <a:t>Pathogenesis</a:t>
            </a:r>
          </a:p>
          <a:p>
            <a:pPr marL="0" indent="0" algn="just">
              <a:buNone/>
            </a:pPr>
            <a:r>
              <a:rPr lang="en-US" sz="2400" dirty="0"/>
              <a:t>             Incubation period- 3-10 days</a:t>
            </a:r>
          </a:p>
          <a:p>
            <a:pPr marL="0" indent="0" algn="just">
              <a:buNone/>
            </a:pPr>
            <a:r>
              <a:rPr lang="en-US" sz="2400" dirty="0"/>
              <a:t>Virus replicates in epithelial cells and cause damage to upper respiratory tract of infected dogs                                       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/>
              <a:t>          Damage to epithelial barrier and disruption of normal respiratory defenses predispose to infection with other respiratory tract infection (Mycoplasma, Bordetella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marL="0" indent="0" algn="just">
              <a:buNone/>
            </a:pPr>
            <a:r>
              <a:rPr lang="en-US" sz="2400" dirty="0"/>
              <a:t>                  Viral </a:t>
            </a:r>
            <a:r>
              <a:rPr lang="en-US" sz="2400" dirty="0" err="1"/>
              <a:t>sheding</a:t>
            </a:r>
            <a:r>
              <a:rPr lang="en-US" sz="2400" dirty="0"/>
              <a:t> can occur for one week after recovery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IN" sz="2400" dirty="0"/>
          </a:p>
          <a:p>
            <a:pPr algn="just"/>
            <a:endParaRPr lang="en-IN" dirty="0"/>
          </a:p>
          <a:p>
            <a:pPr algn="just"/>
            <a:endParaRPr lang="en-IN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BF8EA23-3AC7-B397-1E5D-02E83C2C3E8E}"/>
              </a:ext>
            </a:extLst>
          </p:cNvPr>
          <p:cNvSpPr/>
          <p:nvPr/>
        </p:nvSpPr>
        <p:spPr>
          <a:xfrm>
            <a:off x="4572000" y="4191000"/>
            <a:ext cx="381000" cy="43275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4DDFAF72-B0D2-289B-C9E6-0E4CA380DC90}"/>
              </a:ext>
            </a:extLst>
          </p:cNvPr>
          <p:cNvSpPr/>
          <p:nvPr/>
        </p:nvSpPr>
        <p:spPr>
          <a:xfrm>
            <a:off x="6172200" y="5410200"/>
            <a:ext cx="381000" cy="43275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2893D-CA55-B4D9-4ADB-F2E4BCE37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4800"/>
            <a:ext cx="89154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</a:rPr>
              <a:t>Clinical signs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rgbClr val="002060"/>
                </a:solidFill>
              </a:rPr>
              <a:t>Hacking cough with terminal retch and serous nasal discharge- typical signs of viral infection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Paroxysmal coughing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Tracheal palpation elicits coughing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Coughing may produce foamy white mucous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 Clinical signs of short duration and subsides by 7 days after onset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Some dogs may show clinical signs up to 10 days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</a:rPr>
              <a:t>Differential Diagnosis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 err="1"/>
              <a:t>Boretella</a:t>
            </a:r>
            <a:r>
              <a:rPr lang="en-US" sz="2600" dirty="0"/>
              <a:t> </a:t>
            </a:r>
            <a:r>
              <a:rPr lang="en-US" sz="2600" dirty="0" err="1"/>
              <a:t>bronchiseptica</a:t>
            </a:r>
            <a:r>
              <a:rPr lang="en-US" sz="2600" dirty="0"/>
              <a:t> infections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Para-influenza infection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/>
              <a:t>Common cold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114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35BA2-1325-CF26-DBAB-FBB967DDE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0"/>
            <a:ext cx="8305800" cy="67818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</a:rPr>
              <a:t>Diagnosis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Based on history and clinical signs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No pathognomonic laboratory abnormalities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Isolation of virus from nasopharyngeal or tracheal swabs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Radiography- No typical changes observable in uncomplicated cases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</a:rPr>
              <a:t>Treatment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No specific treatment, only supportive treatment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Antimicrobial- Amoxycillin, ampicillin, trimethoprim-sulfa may limit the secondary bacterial infections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Anti-inflammatory dose of </a:t>
            </a:r>
            <a:r>
              <a:rPr lang="en-US" sz="2400" dirty="0" err="1"/>
              <a:t>gluco</a:t>
            </a:r>
            <a:r>
              <a:rPr lang="en-US" sz="2400" dirty="0"/>
              <a:t>-corticoids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Cough suppressants-Hydrocodone or </a:t>
            </a:r>
            <a:r>
              <a:rPr lang="en-US" sz="2400" dirty="0" err="1"/>
              <a:t>Butorphenol</a:t>
            </a:r>
            <a:r>
              <a:rPr lang="en-US" sz="2400" dirty="0"/>
              <a:t> tartrate 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rgbClr val="FF0000"/>
                </a:solidFill>
              </a:rPr>
              <a:t>Prevention and Control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/>
              <a:t>Strict isolation and sanitation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Vaccination 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Nobivac KC(Parainfluenza &amp; B. </a:t>
            </a:r>
            <a:r>
              <a:rPr lang="en-US" sz="2400" b="1" dirty="0" err="1">
                <a:solidFill>
                  <a:srgbClr val="002060"/>
                </a:solidFill>
              </a:rPr>
              <a:t>brochiseptica</a:t>
            </a:r>
            <a:r>
              <a:rPr lang="en-US" sz="2400" b="1" dirty="0">
                <a:solidFill>
                  <a:srgbClr val="002060"/>
                </a:solidFill>
              </a:rPr>
              <a:t>) –Intra-</a:t>
            </a:r>
            <a:r>
              <a:rPr lang="en-US" sz="2400" b="1" dirty="0" err="1">
                <a:solidFill>
                  <a:srgbClr val="002060"/>
                </a:solidFill>
              </a:rPr>
              <a:t>nasaI</a:t>
            </a:r>
            <a:r>
              <a:rPr lang="en-US" sz="2400" b="1" dirty="0">
                <a:solidFill>
                  <a:srgbClr val="002060"/>
                </a:solidFill>
              </a:rPr>
              <a:t> in one nose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Dose-0.4 ml  Age-2 weeks old     Protection-1 year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CAV-2 vaccine is part of core vaccination </a:t>
            </a:r>
            <a:r>
              <a:rPr lang="en-US" sz="2400" dirty="0" err="1"/>
              <a:t>programme</a:t>
            </a:r>
            <a:r>
              <a:rPr lang="en-US" sz="2400" dirty="0"/>
              <a:t> as it provides protection against CAV-1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ü"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</p:txBody>
      </p:sp>
      <p:pic>
        <p:nvPicPr>
          <p:cNvPr id="1026" name="Picture 2" descr="Nobivac KC - MSD Animal Health Republic of Ireland">
            <a:extLst>
              <a:ext uri="{FF2B5EF4-FFF2-40B4-BE49-F238E27FC236}">
                <a16:creationId xmlns:a16="http://schemas.microsoft.com/office/drawing/2014/main" id="{01155C16-6247-204E-C96A-832C2A0F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04800"/>
            <a:ext cx="2743200" cy="183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148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158B1-07DB-4BB0-3D07-9320BEED7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FF0000"/>
                </a:solidFill>
              </a:rPr>
              <a:t>Multiple type questions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Q. 1. Kennel cough in dog is caused by</a:t>
            </a:r>
          </a:p>
          <a:p>
            <a:pPr marL="457200" indent="-457200" algn="just">
              <a:buAutoNum type="alphaLcParenR"/>
            </a:pPr>
            <a:r>
              <a:rPr lang="en-US" sz="2400" b="1" dirty="0"/>
              <a:t>PI   b) B. </a:t>
            </a:r>
            <a:r>
              <a:rPr lang="en-US" sz="2400" b="1" dirty="0" err="1"/>
              <a:t>bronchiseptica</a:t>
            </a:r>
            <a:r>
              <a:rPr lang="en-US" sz="2400" b="1" dirty="0"/>
              <a:t> c) Adeno virus 2 infections d) All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Q.2. Canine adeno virus causes respiratory tract infections</a:t>
            </a:r>
          </a:p>
          <a:p>
            <a:pPr marL="457200" indent="-457200" algn="just">
              <a:buAutoNum type="alphaLcParenR"/>
            </a:pPr>
            <a:r>
              <a:rPr lang="en-US" sz="2400" b="1" dirty="0"/>
              <a:t>CAV-1   b) PI c) CAD-2 d) All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Q.3. Virus commonly associated with kennel cough</a:t>
            </a:r>
          </a:p>
          <a:p>
            <a:pPr marL="0" indent="0" algn="just">
              <a:buNone/>
            </a:pPr>
            <a:r>
              <a:rPr lang="en-US" sz="2400" b="1" dirty="0"/>
              <a:t>a) CAV-1   b) PI c) CAD-2 d) b &amp; c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Q.4. Which of the following vaccine is also used intra-nasally </a:t>
            </a:r>
          </a:p>
          <a:p>
            <a:pPr marL="457200" indent="-457200" algn="just">
              <a:buAutoNum type="alphaLcParenR"/>
            </a:pPr>
            <a:r>
              <a:rPr lang="en-US" sz="2400" b="1" dirty="0"/>
              <a:t>Parvo virus infection b) PI  c) B. </a:t>
            </a:r>
            <a:r>
              <a:rPr lang="en-US" sz="2400" b="1" dirty="0" err="1"/>
              <a:t>brochiseptica</a:t>
            </a:r>
            <a:r>
              <a:rPr lang="en-US" sz="2400" b="1" dirty="0"/>
              <a:t>  d) All</a:t>
            </a:r>
          </a:p>
          <a:p>
            <a:pPr marL="0" indent="0" algn="just">
              <a:buNone/>
            </a:pPr>
            <a:r>
              <a:rPr lang="en-US" sz="2400" b="1" dirty="0">
                <a:solidFill>
                  <a:srgbClr val="002060"/>
                </a:solidFill>
              </a:rPr>
              <a:t>Q.5. Dry hacking cough with terminal retch and serous nasal discharge is indicative of </a:t>
            </a:r>
          </a:p>
          <a:p>
            <a:pPr marL="0" indent="0" algn="just">
              <a:buNone/>
            </a:pPr>
            <a:r>
              <a:rPr lang="en-US" sz="2400" b="1" dirty="0"/>
              <a:t>a) PI   b) B. </a:t>
            </a:r>
            <a:r>
              <a:rPr lang="en-US" sz="2400" b="1" dirty="0" err="1"/>
              <a:t>bronchiseptica</a:t>
            </a:r>
            <a:r>
              <a:rPr lang="en-US" sz="2400" b="1" dirty="0"/>
              <a:t> c) Adeno virus 2 infections d) a &amp; c</a:t>
            </a:r>
          </a:p>
          <a:p>
            <a:pPr marL="0" indent="0" algn="just">
              <a:buNone/>
            </a:pPr>
            <a:endParaRPr lang="en-US" sz="2400" b="1" dirty="0"/>
          </a:p>
          <a:p>
            <a:pPr marL="457200" indent="-457200" algn="just">
              <a:buAutoNum type="alphaLcParenR"/>
            </a:pPr>
            <a:endParaRPr lang="en-US" sz="2400" b="1" dirty="0"/>
          </a:p>
          <a:p>
            <a:pPr marL="0" indent="0" algn="just">
              <a:buNone/>
            </a:pPr>
            <a:endParaRPr lang="en-US" sz="2400" b="1" dirty="0"/>
          </a:p>
          <a:p>
            <a:pPr marL="0" indent="0" algn="just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6268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6600" dirty="0">
              <a:solidFill>
                <a:srgbClr val="00B0F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en-US" sz="6600" dirty="0">
                <a:solidFill>
                  <a:srgbClr val="00B0F0"/>
                </a:solidFill>
                <a:latin typeface="Arial Black" pitchFamily="34" charset="0"/>
              </a:rPr>
              <a:t>Thanks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1975</TotalTime>
  <Words>478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Office Theme</vt:lpstr>
      <vt:lpstr>Canine Adenovirus-2 &amp; Parainfluenza Virus Infection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ACTS AND RULES RELATED TO ZOO AND WILD ANIMALS</dc:title>
  <dc:creator>Admin</dc:creator>
  <cp:lastModifiedBy>Dr.Mritunjay Kumar</cp:lastModifiedBy>
  <cp:revision>47</cp:revision>
  <dcterms:created xsi:type="dcterms:W3CDTF">2006-08-16T00:00:00Z</dcterms:created>
  <dcterms:modified xsi:type="dcterms:W3CDTF">2023-10-03T07:43:06Z</dcterms:modified>
</cp:coreProperties>
</file>