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256" r:id="rId3"/>
    <p:sldId id="257" r:id="rId4"/>
    <p:sldId id="258" r:id="rId5"/>
    <p:sldId id="259" r:id="rId6"/>
    <p:sldId id="333" r:id="rId7"/>
    <p:sldId id="334" r:id="rId8"/>
    <p:sldId id="261" r:id="rId9"/>
    <p:sldId id="262" r:id="rId10"/>
    <p:sldId id="331" r:id="rId11"/>
    <p:sldId id="263" r:id="rId12"/>
    <p:sldId id="335" r:id="rId13"/>
    <p:sldId id="264" r:id="rId14"/>
    <p:sldId id="336" r:id="rId15"/>
    <p:sldId id="33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59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Mritunjay Kumar" userId="ce6d84e442459372" providerId="LiveId" clId="{01D6BBF6-3FAB-4D1D-AF43-C34348AAD761}"/>
    <pc:docChg chg="undo custSel addSld delSld modSld">
      <pc:chgData name="Dr.Mritunjay Kumar" userId="ce6d84e442459372" providerId="LiveId" clId="{01D6BBF6-3FAB-4D1D-AF43-C34348AAD761}" dt="2024-10-15T03:00:41.180" v="658" actId="20577"/>
      <pc:docMkLst>
        <pc:docMk/>
      </pc:docMkLst>
      <pc:sldChg chg="delSp modSp new mod">
        <pc:chgData name="Dr.Mritunjay Kumar" userId="ce6d84e442459372" providerId="LiveId" clId="{01D6BBF6-3FAB-4D1D-AF43-C34348AAD761}" dt="2024-10-15T02:16:13.600" v="113" actId="21"/>
        <pc:sldMkLst>
          <pc:docMk/>
          <pc:sldMk cId="695248959" sldId="256"/>
        </pc:sldMkLst>
        <pc:spChg chg="del">
          <ac:chgData name="Dr.Mritunjay Kumar" userId="ce6d84e442459372" providerId="LiveId" clId="{01D6BBF6-3FAB-4D1D-AF43-C34348AAD761}" dt="2024-10-12T16:50:34.583" v="1" actId="478"/>
          <ac:spMkLst>
            <pc:docMk/>
            <pc:sldMk cId="695248959" sldId="256"/>
            <ac:spMk id="2" creationId="{CD4B8F15-033F-D190-48E6-0E2E683B72DB}"/>
          </ac:spMkLst>
        </pc:spChg>
        <pc:spChg chg="mod">
          <ac:chgData name="Dr.Mritunjay Kumar" userId="ce6d84e442459372" providerId="LiveId" clId="{01D6BBF6-3FAB-4D1D-AF43-C34348AAD761}" dt="2024-10-15T02:16:13.600" v="113" actId="21"/>
          <ac:spMkLst>
            <pc:docMk/>
            <pc:sldMk cId="695248959" sldId="256"/>
            <ac:spMk id="3" creationId="{92C4F304-89CD-65FA-2D92-A18B282FE06D}"/>
          </ac:spMkLst>
        </pc:spChg>
      </pc:sldChg>
      <pc:sldChg chg="delSp modSp new mod">
        <pc:chgData name="Dr.Mritunjay Kumar" userId="ce6d84e442459372" providerId="LiveId" clId="{01D6BBF6-3FAB-4D1D-AF43-C34348AAD761}" dt="2024-10-15T02:25:26.193" v="229" actId="12"/>
        <pc:sldMkLst>
          <pc:docMk/>
          <pc:sldMk cId="1602339986" sldId="257"/>
        </pc:sldMkLst>
        <pc:spChg chg="del">
          <ac:chgData name="Dr.Mritunjay Kumar" userId="ce6d84e442459372" providerId="LiveId" clId="{01D6BBF6-3FAB-4D1D-AF43-C34348AAD761}" dt="2024-10-12T16:50:50.785" v="5" actId="478"/>
          <ac:spMkLst>
            <pc:docMk/>
            <pc:sldMk cId="1602339986" sldId="257"/>
            <ac:spMk id="2" creationId="{D4534CE7-C92F-56B6-BE95-ADEAE3667B7D}"/>
          </ac:spMkLst>
        </pc:spChg>
        <pc:spChg chg="mod">
          <ac:chgData name="Dr.Mritunjay Kumar" userId="ce6d84e442459372" providerId="LiveId" clId="{01D6BBF6-3FAB-4D1D-AF43-C34348AAD761}" dt="2024-10-15T02:25:26.193" v="229" actId="12"/>
          <ac:spMkLst>
            <pc:docMk/>
            <pc:sldMk cId="1602339986" sldId="257"/>
            <ac:spMk id="3" creationId="{CBE60BD7-282B-5C95-860B-01EF9D21BBC8}"/>
          </ac:spMkLst>
        </pc:spChg>
      </pc:sldChg>
      <pc:sldChg chg="delSp modSp new mod">
        <pc:chgData name="Dr.Mritunjay Kumar" userId="ce6d84e442459372" providerId="LiveId" clId="{01D6BBF6-3FAB-4D1D-AF43-C34348AAD761}" dt="2024-10-15T02:43:19.076" v="491" actId="21"/>
        <pc:sldMkLst>
          <pc:docMk/>
          <pc:sldMk cId="3493937153" sldId="258"/>
        </pc:sldMkLst>
        <pc:spChg chg="del">
          <ac:chgData name="Dr.Mritunjay Kumar" userId="ce6d84e442459372" providerId="LiveId" clId="{01D6BBF6-3FAB-4D1D-AF43-C34348AAD761}" dt="2024-10-12T16:51:20.062" v="9" actId="478"/>
          <ac:spMkLst>
            <pc:docMk/>
            <pc:sldMk cId="3493937153" sldId="258"/>
            <ac:spMk id="2" creationId="{FB0033B0-8D7D-7FAE-C8FE-C5BD3BFC23CF}"/>
          </ac:spMkLst>
        </pc:spChg>
        <pc:spChg chg="mod">
          <ac:chgData name="Dr.Mritunjay Kumar" userId="ce6d84e442459372" providerId="LiveId" clId="{01D6BBF6-3FAB-4D1D-AF43-C34348AAD761}" dt="2024-10-15T02:43:19.076" v="491" actId="21"/>
          <ac:spMkLst>
            <pc:docMk/>
            <pc:sldMk cId="3493937153" sldId="258"/>
            <ac:spMk id="3" creationId="{7EFFDAF0-FDD7-2DEE-2EDD-6EE2793253B4}"/>
          </ac:spMkLst>
        </pc:spChg>
      </pc:sldChg>
      <pc:sldChg chg="delSp modSp new mod">
        <pc:chgData name="Dr.Mritunjay Kumar" userId="ce6d84e442459372" providerId="LiveId" clId="{01D6BBF6-3FAB-4D1D-AF43-C34348AAD761}" dt="2024-10-15T02:44:43.752" v="513" actId="20577"/>
        <pc:sldMkLst>
          <pc:docMk/>
          <pc:sldMk cId="3521557057" sldId="259"/>
        </pc:sldMkLst>
        <pc:spChg chg="del">
          <ac:chgData name="Dr.Mritunjay Kumar" userId="ce6d84e442459372" providerId="LiveId" clId="{01D6BBF6-3FAB-4D1D-AF43-C34348AAD761}" dt="2024-10-12T16:51:50.049" v="13" actId="478"/>
          <ac:spMkLst>
            <pc:docMk/>
            <pc:sldMk cId="3521557057" sldId="259"/>
            <ac:spMk id="2" creationId="{89C841F4-2148-73FA-A9C0-1BD92CA23AF3}"/>
          </ac:spMkLst>
        </pc:spChg>
        <pc:spChg chg="mod">
          <ac:chgData name="Dr.Mritunjay Kumar" userId="ce6d84e442459372" providerId="LiveId" clId="{01D6BBF6-3FAB-4D1D-AF43-C34348AAD761}" dt="2024-10-15T02:44:43.752" v="513" actId="20577"/>
          <ac:spMkLst>
            <pc:docMk/>
            <pc:sldMk cId="3521557057" sldId="259"/>
            <ac:spMk id="3" creationId="{20118CF7-5EA1-4217-AB5C-82C26614ACFC}"/>
          </ac:spMkLst>
        </pc:spChg>
      </pc:sldChg>
      <pc:sldChg chg="delSp modSp new mod">
        <pc:chgData name="Dr.Mritunjay Kumar" userId="ce6d84e442459372" providerId="LiveId" clId="{01D6BBF6-3FAB-4D1D-AF43-C34348AAD761}" dt="2024-10-15T02:54:35.728" v="584" actId="27636"/>
        <pc:sldMkLst>
          <pc:docMk/>
          <pc:sldMk cId="4238459609" sldId="260"/>
        </pc:sldMkLst>
        <pc:spChg chg="del">
          <ac:chgData name="Dr.Mritunjay Kumar" userId="ce6d84e442459372" providerId="LiveId" clId="{01D6BBF6-3FAB-4D1D-AF43-C34348AAD761}" dt="2024-10-12T16:52:23.342" v="17" actId="478"/>
          <ac:spMkLst>
            <pc:docMk/>
            <pc:sldMk cId="4238459609" sldId="260"/>
            <ac:spMk id="2" creationId="{62725096-BF6A-6D77-3EB6-37C4A3E41762}"/>
          </ac:spMkLst>
        </pc:spChg>
        <pc:spChg chg="mod">
          <ac:chgData name="Dr.Mritunjay Kumar" userId="ce6d84e442459372" providerId="LiveId" clId="{01D6BBF6-3FAB-4D1D-AF43-C34348AAD761}" dt="2024-10-15T02:54:35.728" v="584" actId="27636"/>
          <ac:spMkLst>
            <pc:docMk/>
            <pc:sldMk cId="4238459609" sldId="260"/>
            <ac:spMk id="3" creationId="{3FBF52C0-D68F-494F-9DCD-1D2597B56934}"/>
          </ac:spMkLst>
        </pc:spChg>
      </pc:sldChg>
      <pc:sldChg chg="delSp modSp new mod">
        <pc:chgData name="Dr.Mritunjay Kumar" userId="ce6d84e442459372" providerId="LiveId" clId="{01D6BBF6-3FAB-4D1D-AF43-C34348AAD761}" dt="2024-10-15T02:58:43.885" v="614" actId="21"/>
        <pc:sldMkLst>
          <pc:docMk/>
          <pc:sldMk cId="282056916" sldId="261"/>
        </pc:sldMkLst>
        <pc:spChg chg="del">
          <ac:chgData name="Dr.Mritunjay Kumar" userId="ce6d84e442459372" providerId="LiveId" clId="{01D6BBF6-3FAB-4D1D-AF43-C34348AAD761}" dt="2024-10-12T16:52:52.091" v="21" actId="478"/>
          <ac:spMkLst>
            <pc:docMk/>
            <pc:sldMk cId="282056916" sldId="261"/>
            <ac:spMk id="2" creationId="{0B036F9C-AAB0-8F84-6A65-85E5E4B0F67B}"/>
          </ac:spMkLst>
        </pc:spChg>
        <pc:spChg chg="mod">
          <ac:chgData name="Dr.Mritunjay Kumar" userId="ce6d84e442459372" providerId="LiveId" clId="{01D6BBF6-3FAB-4D1D-AF43-C34348AAD761}" dt="2024-10-15T02:58:43.885" v="614" actId="21"/>
          <ac:spMkLst>
            <pc:docMk/>
            <pc:sldMk cId="282056916" sldId="261"/>
            <ac:spMk id="3" creationId="{52C68C01-FB2B-08DD-0A0B-5328A20B91EC}"/>
          </ac:spMkLst>
        </pc:spChg>
      </pc:sldChg>
      <pc:sldChg chg="delSp modSp new mod">
        <pc:chgData name="Dr.Mritunjay Kumar" userId="ce6d84e442459372" providerId="LiveId" clId="{01D6BBF6-3FAB-4D1D-AF43-C34348AAD761}" dt="2024-10-15T03:00:41.180" v="658" actId="20577"/>
        <pc:sldMkLst>
          <pc:docMk/>
          <pc:sldMk cId="2017391959" sldId="262"/>
        </pc:sldMkLst>
        <pc:spChg chg="del">
          <ac:chgData name="Dr.Mritunjay Kumar" userId="ce6d84e442459372" providerId="LiveId" clId="{01D6BBF6-3FAB-4D1D-AF43-C34348AAD761}" dt="2024-10-12T16:53:38.170" v="25" actId="478"/>
          <ac:spMkLst>
            <pc:docMk/>
            <pc:sldMk cId="2017391959" sldId="262"/>
            <ac:spMk id="2" creationId="{04278CD5-AEAB-6483-7FDC-594A24C42977}"/>
          </ac:spMkLst>
        </pc:spChg>
        <pc:spChg chg="mod">
          <ac:chgData name="Dr.Mritunjay Kumar" userId="ce6d84e442459372" providerId="LiveId" clId="{01D6BBF6-3FAB-4D1D-AF43-C34348AAD761}" dt="2024-10-15T03:00:41.180" v="658" actId="20577"/>
          <ac:spMkLst>
            <pc:docMk/>
            <pc:sldMk cId="2017391959" sldId="262"/>
            <ac:spMk id="3" creationId="{2F4E03BD-DBE8-DB29-C326-8EA1CEEB2BD6}"/>
          </ac:spMkLst>
        </pc:spChg>
      </pc:sldChg>
      <pc:sldChg chg="delSp modSp new mod">
        <pc:chgData name="Dr.Mritunjay Kumar" userId="ce6d84e442459372" providerId="LiveId" clId="{01D6BBF6-3FAB-4D1D-AF43-C34348AAD761}" dt="2024-10-12T16:54:44.394" v="32" actId="27636"/>
        <pc:sldMkLst>
          <pc:docMk/>
          <pc:sldMk cId="2706784561" sldId="263"/>
        </pc:sldMkLst>
        <pc:spChg chg="del">
          <ac:chgData name="Dr.Mritunjay Kumar" userId="ce6d84e442459372" providerId="LiveId" clId="{01D6BBF6-3FAB-4D1D-AF43-C34348AAD761}" dt="2024-10-12T16:54:18.590" v="29" actId="478"/>
          <ac:spMkLst>
            <pc:docMk/>
            <pc:sldMk cId="2706784561" sldId="263"/>
            <ac:spMk id="2" creationId="{9E693977-2834-41B1-5392-9BADC08F768C}"/>
          </ac:spMkLst>
        </pc:spChg>
        <pc:spChg chg="mod">
          <ac:chgData name="Dr.Mritunjay Kumar" userId="ce6d84e442459372" providerId="LiveId" clId="{01D6BBF6-3FAB-4D1D-AF43-C34348AAD761}" dt="2024-10-12T16:54:44.394" v="32" actId="27636"/>
          <ac:spMkLst>
            <pc:docMk/>
            <pc:sldMk cId="2706784561" sldId="263"/>
            <ac:spMk id="3" creationId="{10544BF1-C329-C302-DDBF-2F8C18A8B09E}"/>
          </ac:spMkLst>
        </pc:spChg>
      </pc:sldChg>
      <pc:sldChg chg="delSp modSp new mod">
        <pc:chgData name="Dr.Mritunjay Kumar" userId="ce6d84e442459372" providerId="LiveId" clId="{01D6BBF6-3FAB-4D1D-AF43-C34348AAD761}" dt="2024-10-12T16:55:25.240" v="36"/>
        <pc:sldMkLst>
          <pc:docMk/>
          <pc:sldMk cId="2805485935" sldId="264"/>
        </pc:sldMkLst>
        <pc:spChg chg="del">
          <ac:chgData name="Dr.Mritunjay Kumar" userId="ce6d84e442459372" providerId="LiveId" clId="{01D6BBF6-3FAB-4D1D-AF43-C34348AAD761}" dt="2024-10-12T16:54:54.095" v="34" actId="478"/>
          <ac:spMkLst>
            <pc:docMk/>
            <pc:sldMk cId="2805485935" sldId="264"/>
            <ac:spMk id="2" creationId="{2F9C97F6-0F5B-4A5E-9A79-C3D39FDB15B6}"/>
          </ac:spMkLst>
        </pc:spChg>
        <pc:spChg chg="mod">
          <ac:chgData name="Dr.Mritunjay Kumar" userId="ce6d84e442459372" providerId="LiveId" clId="{01D6BBF6-3FAB-4D1D-AF43-C34348AAD761}" dt="2024-10-12T16:55:25.240" v="36"/>
          <ac:spMkLst>
            <pc:docMk/>
            <pc:sldMk cId="2805485935" sldId="264"/>
            <ac:spMk id="3" creationId="{D8FB5711-4DBF-C502-69E2-AE517E01B268}"/>
          </ac:spMkLst>
        </pc:spChg>
      </pc:sldChg>
      <pc:sldChg chg="delSp modSp new mod">
        <pc:chgData name="Dr.Mritunjay Kumar" userId="ce6d84e442459372" providerId="LiveId" clId="{01D6BBF6-3FAB-4D1D-AF43-C34348AAD761}" dt="2024-10-12T16:55:51.358" v="40"/>
        <pc:sldMkLst>
          <pc:docMk/>
          <pc:sldMk cId="2644822337" sldId="265"/>
        </pc:sldMkLst>
        <pc:spChg chg="del">
          <ac:chgData name="Dr.Mritunjay Kumar" userId="ce6d84e442459372" providerId="LiveId" clId="{01D6BBF6-3FAB-4D1D-AF43-C34348AAD761}" dt="2024-10-12T16:55:33.853" v="38" actId="478"/>
          <ac:spMkLst>
            <pc:docMk/>
            <pc:sldMk cId="2644822337" sldId="265"/>
            <ac:spMk id="2" creationId="{4450482A-3FD7-9023-F20C-CAEEA149E60A}"/>
          </ac:spMkLst>
        </pc:spChg>
        <pc:spChg chg="mod">
          <ac:chgData name="Dr.Mritunjay Kumar" userId="ce6d84e442459372" providerId="LiveId" clId="{01D6BBF6-3FAB-4D1D-AF43-C34348AAD761}" dt="2024-10-12T16:55:51.358" v="40"/>
          <ac:spMkLst>
            <pc:docMk/>
            <pc:sldMk cId="2644822337" sldId="265"/>
            <ac:spMk id="3" creationId="{3E18961C-A5FC-0CD2-1378-986899C697A7}"/>
          </ac:spMkLst>
        </pc:spChg>
      </pc:sldChg>
      <pc:sldChg chg="add">
        <pc:chgData name="Dr.Mritunjay Kumar" userId="ce6d84e442459372" providerId="LiveId" clId="{01D6BBF6-3FAB-4D1D-AF43-C34348AAD761}" dt="2024-10-15T02:06:51.591" v="42"/>
        <pc:sldMkLst>
          <pc:docMk/>
          <pc:sldMk cId="0" sldId="271"/>
        </pc:sldMkLst>
      </pc:sldChg>
      <pc:sldChg chg="delSp modSp add mod">
        <pc:chgData name="Dr.Mritunjay Kumar" userId="ce6d84e442459372" providerId="LiveId" clId="{01D6BBF6-3FAB-4D1D-AF43-C34348AAD761}" dt="2024-10-15T02:08:56.486" v="55" actId="1076"/>
        <pc:sldMkLst>
          <pc:docMk/>
          <pc:sldMk cId="1109968318" sldId="329"/>
        </pc:sldMkLst>
        <pc:spChg chg="mod">
          <ac:chgData name="Dr.Mritunjay Kumar" userId="ce6d84e442459372" providerId="LiveId" clId="{01D6BBF6-3FAB-4D1D-AF43-C34348AAD761}" dt="2024-10-15T02:08:56.486" v="55" actId="1076"/>
          <ac:spMkLst>
            <pc:docMk/>
            <pc:sldMk cId="1109968318" sldId="329"/>
            <ac:spMk id="2" creationId="{1E2E7778-4E45-C19C-AA8C-C6D72F613426}"/>
          </ac:spMkLst>
        </pc:spChg>
        <pc:picChg chg="del">
          <ac:chgData name="Dr.Mritunjay Kumar" userId="ce6d84e442459372" providerId="LiveId" clId="{01D6BBF6-3FAB-4D1D-AF43-C34348AAD761}" dt="2024-10-15T02:07:40.389" v="45" actId="478"/>
          <ac:picMkLst>
            <pc:docMk/>
            <pc:sldMk cId="1109968318" sldId="329"/>
            <ac:picMk id="5122" creationId="{787E8F6D-8BC2-EF5B-E0A7-E9AEAE9878D7}"/>
          </ac:picMkLst>
        </pc:picChg>
      </pc:sldChg>
      <pc:sldChg chg="addSp delSp modSp new add del mod">
        <pc:chgData name="Dr.Mritunjay Kumar" userId="ce6d84e442459372" providerId="LiveId" clId="{01D6BBF6-3FAB-4D1D-AF43-C34348AAD761}" dt="2024-10-15T02:43:24.929" v="494" actId="680"/>
        <pc:sldMkLst>
          <pc:docMk/>
          <pc:sldMk cId="682607179" sldId="330"/>
        </pc:sldMkLst>
        <pc:spChg chg="add del">
          <ac:chgData name="Dr.Mritunjay Kumar" userId="ce6d84e442459372" providerId="LiveId" clId="{01D6BBF6-3FAB-4D1D-AF43-C34348AAD761}" dt="2024-10-15T02:43:23.671" v="493" actId="478"/>
          <ac:spMkLst>
            <pc:docMk/>
            <pc:sldMk cId="682607179" sldId="330"/>
            <ac:spMk id="2" creationId="{86C8512B-0998-EF05-E383-B32D56B4C361}"/>
          </ac:spMkLst>
        </pc:spChg>
        <pc:spChg chg="mod">
          <ac:chgData name="Dr.Mritunjay Kumar" userId="ce6d84e442459372" providerId="LiveId" clId="{01D6BBF6-3FAB-4D1D-AF43-C34348AAD761}" dt="2024-10-15T02:43:22.370" v="492" actId="14100"/>
          <ac:spMkLst>
            <pc:docMk/>
            <pc:sldMk cId="682607179" sldId="330"/>
            <ac:spMk id="3" creationId="{F6AA090A-79DC-54B5-F534-93A7A18BC3AC}"/>
          </ac:spMkLst>
        </pc:spChg>
      </pc:sldChg>
      <pc:sldChg chg="delSp modSp new mod">
        <pc:chgData name="Dr.Mritunjay Kumar" userId="ce6d84e442459372" providerId="LiveId" clId="{01D6BBF6-3FAB-4D1D-AF43-C34348AAD761}" dt="2024-10-15T02:51:58.439" v="575" actId="20577"/>
        <pc:sldMkLst>
          <pc:docMk/>
          <pc:sldMk cId="1644165708" sldId="330"/>
        </pc:sldMkLst>
        <pc:spChg chg="del">
          <ac:chgData name="Dr.Mritunjay Kumar" userId="ce6d84e442459372" providerId="LiveId" clId="{01D6BBF6-3FAB-4D1D-AF43-C34348AAD761}" dt="2024-10-15T02:43:51.369" v="499" actId="478"/>
          <ac:spMkLst>
            <pc:docMk/>
            <pc:sldMk cId="1644165708" sldId="330"/>
            <ac:spMk id="2" creationId="{CD35D0D8-DDE8-D930-D7A1-9E948626CA0D}"/>
          </ac:spMkLst>
        </pc:spChg>
        <pc:spChg chg="mod">
          <ac:chgData name="Dr.Mritunjay Kumar" userId="ce6d84e442459372" providerId="LiveId" clId="{01D6BBF6-3FAB-4D1D-AF43-C34348AAD761}" dt="2024-10-15T02:51:58.439" v="575" actId="20577"/>
          <ac:spMkLst>
            <pc:docMk/>
            <pc:sldMk cId="1644165708" sldId="330"/>
            <ac:spMk id="3" creationId="{9FED4ED8-4CB7-09EE-166B-1C2B5D3FC678}"/>
          </ac:spMkLst>
        </pc:spChg>
      </pc:sldChg>
      <pc:sldChg chg="addSp delSp modSp new del mod">
        <pc:chgData name="Dr.Mritunjay Kumar" userId="ce6d84e442459372" providerId="LiveId" clId="{01D6BBF6-3FAB-4D1D-AF43-C34348AAD761}" dt="2024-10-15T02:42:58.705" v="481" actId="680"/>
        <pc:sldMkLst>
          <pc:docMk/>
          <pc:sldMk cId="2757948985" sldId="330"/>
        </pc:sldMkLst>
        <pc:spChg chg="add del">
          <ac:chgData name="Dr.Mritunjay Kumar" userId="ce6d84e442459372" providerId="LiveId" clId="{01D6BBF6-3FAB-4D1D-AF43-C34348AAD761}" dt="2024-10-15T02:42:57.777" v="480" actId="478"/>
          <ac:spMkLst>
            <pc:docMk/>
            <pc:sldMk cId="2757948985" sldId="330"/>
            <ac:spMk id="2" creationId="{175DCA17-8692-A123-F13F-3C9C3CEFD7E9}"/>
          </ac:spMkLst>
        </pc:spChg>
        <pc:spChg chg="mod">
          <ac:chgData name="Dr.Mritunjay Kumar" userId="ce6d84e442459372" providerId="LiveId" clId="{01D6BBF6-3FAB-4D1D-AF43-C34348AAD761}" dt="2024-10-15T02:42:56.026" v="479" actId="14100"/>
          <ac:spMkLst>
            <pc:docMk/>
            <pc:sldMk cId="2757948985" sldId="330"/>
            <ac:spMk id="3" creationId="{91CFB066-AF03-C118-A93C-342F3D67C34A}"/>
          </ac:spMkLst>
        </pc:spChg>
      </pc:sldChg>
      <pc:sldChg chg="add del">
        <pc:chgData name="Dr.Mritunjay Kumar" userId="ce6d84e442459372" providerId="LiveId" clId="{01D6BBF6-3FAB-4D1D-AF43-C34348AAD761}" dt="2024-10-15T02:42:55.193" v="478"/>
        <pc:sldMkLst>
          <pc:docMk/>
          <pc:sldMk cId="685600567" sldId="331"/>
        </pc:sldMkLst>
      </pc:sldChg>
      <pc:sldChg chg="delSp modSp new mod">
        <pc:chgData name="Dr.Mritunjay Kumar" userId="ce6d84e442459372" providerId="LiveId" clId="{01D6BBF6-3FAB-4D1D-AF43-C34348AAD761}" dt="2024-10-15T03:00:19.514" v="635"/>
        <pc:sldMkLst>
          <pc:docMk/>
          <pc:sldMk cId="1782251001" sldId="331"/>
        </pc:sldMkLst>
        <pc:spChg chg="del">
          <ac:chgData name="Dr.Mritunjay Kumar" userId="ce6d84e442459372" providerId="LiveId" clId="{01D6BBF6-3FAB-4D1D-AF43-C34348AAD761}" dt="2024-10-15T03:00:01.105" v="631" actId="478"/>
          <ac:spMkLst>
            <pc:docMk/>
            <pc:sldMk cId="1782251001" sldId="331"/>
            <ac:spMk id="2" creationId="{6C82E99B-C86F-A90E-D861-D37CEE87BF52}"/>
          </ac:spMkLst>
        </pc:spChg>
        <pc:spChg chg="mod">
          <ac:chgData name="Dr.Mritunjay Kumar" userId="ce6d84e442459372" providerId="LiveId" clId="{01D6BBF6-3FAB-4D1D-AF43-C34348AAD761}" dt="2024-10-15T03:00:19.514" v="635"/>
          <ac:spMkLst>
            <pc:docMk/>
            <pc:sldMk cId="1782251001" sldId="331"/>
            <ac:spMk id="3" creationId="{FA35CDDD-5BB1-21D5-C91B-9A5F38BC55F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9144F3-DA82-AB7C-0176-ABA7E2027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4DDB2C8-5DCD-F829-6881-4FDD99E96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111EC88-BD41-358A-9C27-195802715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CAD17C-2C37-EF2B-9088-1B635721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2ADDF89-BE2B-BFCD-3DE3-26480E25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775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74B1B0-758A-55A6-31FC-5528A30E6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43CCC5-8CF6-474D-CEA5-57173F03E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2FEE89-29F0-1D09-C810-6E8DE79D6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4E5F25-5C9B-62D9-3DB4-201F51D71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4A97F8-D7D4-2FEB-474C-BA1236E8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76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1A10F64-BE40-A37D-C07A-FFD3D0F255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4A70908-DEA0-A9E3-236F-B0CD94914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1FFA0E4-8B1B-1035-3717-5456D963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EB5CE0-3C90-5D98-9FCA-8635F882E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EA8FEF-717F-A805-5449-56E342F54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500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05FC09-5D09-2AEC-27C6-2769C904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8D1DEE-429B-7ADD-42B5-739500C35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EB3CB90-023D-24B3-D592-08755CB15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D3B6367-4C87-3E9A-4A65-62B1F2CA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45EAF4C-0806-2B23-D662-F9FF884E5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667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B79E94-73DC-1719-3BCB-D0EDD6A61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A8F560-DB45-3BFD-9FFE-615799CA1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EFD68D7-2BA6-22C4-4911-A83C2AA14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70F76E0-E816-E421-35CB-1128EE4AC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D10FA08-54CF-37C5-EBE0-3A29CAC2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575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E158C6-00B8-32C2-A4B4-6889619E9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9CD85A1-6950-C343-1866-BEFD4784C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90A3AC-486B-EC7E-2C81-4D8DC05B0C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9DC1C40-3D9F-F8A4-F353-E6D7A3385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57699D-A119-9803-D06E-D816EC81A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F302602-CB2B-A7C0-51D8-56AB2A387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032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81CF44-55DD-FDE7-C731-39048F52F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F2F75FF-C8AC-767B-60AF-3A84C5C50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62CA559-A55F-20C6-08B1-6312A91FE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0D3B61E-3CDF-7760-AECB-0D5F1FE06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388B6C5-3ABD-9071-0554-B770C5137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670319F-0DF8-B73E-F67D-9A292CE1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8748EEC-F981-FC93-24C3-75D0718DB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FC303AB-54E8-69C8-A100-FA3A65731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123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C40827-66D6-09FF-BE17-F7C20D6FF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B742176-F04B-1169-A3DE-0B6810216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C880C40-90B9-009C-CF37-CC380A374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161ABE9-FB64-6729-5B9B-B7D8EA3A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352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12AC3AD-A63C-5996-6EC9-5BA91AEDA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CE0F962-D2FE-92FC-B2E6-05B3CAE93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B78FC65-9DEC-A23A-8D76-785FB1D2F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981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2E45E7-00FA-4FE0-23AC-34A1EED52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23FBC5-45F4-F9E2-FBFC-C37816C71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3268948-86EC-8EEE-E84A-A859E61C9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3502687-4EEE-4854-FF92-E65CF4887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BF9D4F-5DA0-B90E-6B0D-7B14A6257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DD47ADD-083F-75EE-6CEF-DBC2A9190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325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16A886-0A9C-27F1-5C89-30A3E5AE2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F8FDF25-3AD9-3F9D-79D7-2F379F09A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0BFECEC-B487-E142-C84D-320165D15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33BFEEA-4F50-5C34-8658-0E7E88A9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29B22EF-4C76-97AE-6006-BF6237FA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9AD899D-671B-8236-B043-F185AFA5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648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F665F33-28C0-8239-72A6-0C3A584DB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C28A630-F521-12B5-0CC6-461942F49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43E678-12C5-9001-2171-620400B34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C2CBE-836A-4B1B-8A40-99730779C3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83D582-9AB1-C9A0-1B29-A56AEE1DAF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BF52733-AB2C-3980-8960-D5F473388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022FD-CE59-4AFC-AB40-6BE68B792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419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2E7778-4E45-C19C-AA8C-C6D72F613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4961" y="2948886"/>
            <a:ext cx="8116584" cy="960227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/>
            </a:r>
            <a:b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/>
            </a:r>
            <a:b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/>
            </a:r>
            <a:b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US" sz="27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Babesiosis</a:t>
            </a:r>
            <a:br>
              <a:rPr lang="en-US" sz="27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US" sz="27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(Piroplasmosis/Red water fever/Cattle tick fever/Texas fever)</a:t>
            </a:r>
            <a:r>
              <a:rPr lang="en-US" sz="2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/>
            </a:r>
            <a:br>
              <a:rPr lang="en-US" sz="2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endParaRPr lang="en-US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50EB708-5FF6-8DC2-6D31-09226FC11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7450" y="4171977"/>
            <a:ext cx="2971800" cy="131445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Dr </a:t>
            </a:r>
            <a:r>
              <a:rPr lang="en-US" b="1" dirty="0" err="1">
                <a:solidFill>
                  <a:srgbClr val="002060"/>
                </a:solidFill>
              </a:rPr>
              <a:t>Mritunjay</a:t>
            </a:r>
            <a:r>
              <a:rPr lang="en-US" b="1" dirty="0">
                <a:solidFill>
                  <a:srgbClr val="002060"/>
                </a:solidFill>
              </a:rPr>
              <a:t> Kumar</a:t>
            </a:r>
          </a:p>
          <a:p>
            <a:r>
              <a:rPr lang="en-US" b="1" dirty="0">
                <a:solidFill>
                  <a:srgbClr val="002060"/>
                </a:solidFill>
              </a:rPr>
              <a:t>Associate Professor</a:t>
            </a:r>
          </a:p>
          <a:p>
            <a:r>
              <a:rPr lang="en-US" b="1" dirty="0">
                <a:solidFill>
                  <a:srgbClr val="002060"/>
                </a:solidFill>
              </a:rPr>
              <a:t>VMD, BVC, BASU, Patna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EDF7525-B6AC-BF71-734D-80FF342A54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354" y="1063472"/>
            <a:ext cx="1008191" cy="7790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5CF877-BBB0-BB64-FAD4-ED97ADC9D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369" y="1157129"/>
            <a:ext cx="1428750" cy="714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98E4ECB-3DF1-3C80-B45E-458D5BAB85AC}"/>
              </a:ext>
            </a:extLst>
          </p:cNvPr>
          <p:cNvSpPr txBox="1"/>
          <p:nvPr/>
        </p:nvSpPr>
        <p:spPr>
          <a:xfrm>
            <a:off x="3196119" y="1126948"/>
            <a:ext cx="5655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Department of Veterinary Medicine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Bihar Veterinary College, BASU, Patna</a:t>
            </a:r>
          </a:p>
        </p:txBody>
      </p:sp>
    </p:spTree>
    <p:extLst>
      <p:ext uri="{BB962C8B-B14F-4D97-AF65-F5344CB8AC3E}">
        <p14:creationId xmlns="" xmlns:p14="http://schemas.microsoft.com/office/powerpoint/2010/main" val="1109968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35CDDD-5BB1-21D5-C91B-9A5F38BC5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321" y="410966"/>
            <a:ext cx="11004479" cy="5765997"/>
          </a:xfrm>
        </p:spPr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415"/>
              </a:spcAft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Necropsy </a:t>
            </a:r>
            <a:r>
              <a:rPr lang="en-US" sz="2400" b="1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findings</a:t>
            </a:r>
            <a:endParaRPr lang="en-US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Lesions (particularly with </a:t>
            </a:r>
            <a:r>
              <a:rPr lang="en-US" sz="2400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400" i="1" dirty="0" err="1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) include an enlarged and friable spleen; a swollen liver with an enlarged gallbladder containing thick granular bile; congested, dark-colored kidneys; and generalized anemia and </a:t>
            </a:r>
            <a:r>
              <a:rPr lang="en-US" sz="2400" dirty="0" smtClean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jaundice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Most clinical cases of </a:t>
            </a:r>
            <a:r>
              <a:rPr lang="en-US" sz="2400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400" i="1" dirty="0" err="1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bigemina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 have hemoglobinuria, but this is not invariably the case with </a:t>
            </a:r>
            <a:r>
              <a:rPr lang="en-US" sz="2400" i="1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400" i="1" dirty="0" err="1" smtClean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endParaRPr lang="en-US" sz="2400" i="1" dirty="0">
              <a:latin typeface="+mj-lt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Other organs, including the brain and heart, may show congestion or </a:t>
            </a:r>
            <a:r>
              <a:rPr lang="en-US" sz="2400" dirty="0" err="1" smtClean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petechiae</a:t>
            </a:r>
            <a:endParaRPr lang="en-US" sz="2400" dirty="0">
              <a:effectLst/>
              <a:latin typeface="+mj-lt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2251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0544BF1-C329-C302-DDBF-2F8C18A8B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11" y="217713"/>
            <a:ext cx="8605732" cy="5410609"/>
          </a:xfrm>
        </p:spPr>
        <p:txBody>
          <a:bodyPr>
            <a:no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415"/>
              </a:spcAft>
              <a:buFont typeface="Wingdings" pitchFamily="2" charset="2"/>
              <a:buChar char="Ø"/>
            </a:pPr>
            <a:r>
              <a:rPr lang="en-US" sz="2400" b="1" dirty="0">
                <a:solidFill>
                  <a:srgbClr val="C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Diagnosis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Based on </a:t>
            </a:r>
            <a:r>
              <a:rPr lang="en-US" sz="24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clinical signs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of high fever,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anaemia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 and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By blood 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examination</a:t>
            </a:r>
            <a:endParaRPr lang="en-US" sz="2400" dirty="0">
              <a:solidFill>
                <a:srgbClr val="002060"/>
              </a:solidFill>
              <a:effectLst/>
              <a:latin typeface="+mj-lt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Giemsa or Leishman or Wright 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staining</a:t>
            </a:r>
            <a:r>
              <a:rPr lang="en-US" sz="24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Pyriform or pear shaped organisms </a:t>
            </a:r>
            <a:r>
              <a:rPr lang="en-US" sz="2400" dirty="0" smtClean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(</a:t>
            </a:r>
            <a:r>
              <a:rPr lang="en-US" sz="2400" dirty="0" err="1" smtClean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merozoites</a:t>
            </a:r>
            <a:r>
              <a:rPr lang="en-US" sz="2400" dirty="0" smtClean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) inside 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the RBC under oil immersion (100X</a:t>
            </a:r>
            <a:r>
              <a:rPr lang="en-US" sz="2400" dirty="0" smtClean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)</a:t>
            </a:r>
            <a:endParaRPr lang="en-US" sz="2400" dirty="0">
              <a:effectLst/>
              <a:latin typeface="+mj-lt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Wet mount method: 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Place a drop of blood on slide and mix with  drop of normal saline and observe under the low power.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400" dirty="0" err="1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Haematology</a:t>
            </a:r>
            <a:r>
              <a:rPr lang="en-US" sz="24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PCV, TEC, Hb are reduced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Serological tests: 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IFAT, ELISA, PCR, CFT </a:t>
            </a:r>
            <a:r>
              <a:rPr lang="en-US" sz="2400" dirty="0" smtClean="0">
                <a:effectLst/>
                <a:latin typeface="+mj-lt"/>
                <a:ea typeface="Times New Roman" panose="02020603050405020304" pitchFamily="18" charset="0"/>
                <a:cs typeface="Mangal" panose="02040503050203030202" pitchFamily="18" charset="0"/>
              </a:rPr>
              <a:t>etc</a:t>
            </a:r>
            <a:endParaRPr lang="en-US" sz="2400" dirty="0">
              <a:effectLst/>
              <a:latin typeface="+mj-lt"/>
              <a:ea typeface="Times New Roman" panose="02020603050405020304" pitchFamily="18" charset="0"/>
              <a:cs typeface="Mangal" panose="02040503050203030202" pitchFamily="18" charset="0"/>
            </a:endParaRPr>
          </a:p>
        </p:txBody>
      </p:sp>
      <p:pic>
        <p:nvPicPr>
          <p:cNvPr id="4" name="Picture 2" descr="G:\T. equ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43704" y="687978"/>
            <a:ext cx="2797992" cy="2870856"/>
          </a:xfrm>
          <a:prstGeom prst="rect">
            <a:avLst/>
          </a:prstGeom>
          <a:noFill/>
        </p:spPr>
      </p:pic>
      <p:grpSp>
        <p:nvGrpSpPr>
          <p:cNvPr id="5121" name="Group 5"/>
          <p:cNvGrpSpPr>
            <a:grpSpLocks/>
          </p:cNvGrpSpPr>
          <p:nvPr/>
        </p:nvGrpSpPr>
        <p:grpSpPr bwMode="auto">
          <a:xfrm>
            <a:off x="8743408" y="3979817"/>
            <a:ext cx="2969622" cy="2411728"/>
            <a:chOff x="14478" y="5334"/>
            <a:chExt cx="16540" cy="16001"/>
          </a:xfrm>
        </p:grpSpPr>
        <p:pic>
          <p:nvPicPr>
            <p:cNvPr id="91666064" name="Picture 91666064"/>
            <p:cNvPicPr>
              <a:picLocks noChangeAspect="1" noChangeArrowheads="1"/>
            </p:cNvPicPr>
            <p:nvPr/>
          </p:nvPicPr>
          <p:blipFill>
            <a:blip r:embed="rId3"/>
            <a:srcRect l="14294" t="40837" r="40092"/>
            <a:stretch>
              <a:fillRect/>
            </a:stretch>
          </p:blipFill>
          <p:spPr bwMode="auto">
            <a:xfrm>
              <a:off x="14478" y="5334"/>
              <a:ext cx="16540" cy="16001"/>
            </a:xfrm>
            <a:prstGeom prst="rect">
              <a:avLst/>
            </a:prstGeom>
            <a:noFill/>
          </p:spPr>
        </p:pic>
        <p:cxnSp>
          <p:nvCxnSpPr>
            <p:cNvPr id="1613161079" name="AutoShape 2"/>
            <p:cNvCxnSpPr>
              <a:cxnSpLocks noChangeShapeType="1"/>
            </p:cNvCxnSpPr>
            <p:nvPr/>
          </p:nvCxnSpPr>
          <p:spPr bwMode="auto">
            <a:xfrm>
              <a:off x="22098" y="12192"/>
              <a:ext cx="2270" cy="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pic>
        <p:nvPicPr>
          <p:cNvPr id="5124" name="Picture 1" descr="F:\B. Bovis\DSC000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52457" y="3997233"/>
            <a:ext cx="2365437" cy="2155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004663" y="3500846"/>
            <a:ext cx="307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 </a:t>
            </a:r>
            <a:r>
              <a:rPr lang="en-US" dirty="0" err="1" smtClean="0"/>
              <a:t>equi</a:t>
            </a:r>
            <a:r>
              <a:rPr lang="en-US" dirty="0" smtClean="0"/>
              <a:t> (Maltese appearance)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695508" y="6370321"/>
            <a:ext cx="307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 </a:t>
            </a:r>
            <a:r>
              <a:rPr lang="en-US" dirty="0" err="1" smtClean="0"/>
              <a:t>gibsoni</a:t>
            </a:r>
            <a:r>
              <a:rPr lang="en-US" dirty="0" smtClean="0"/>
              <a:t> (ring form)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68983" y="6409509"/>
            <a:ext cx="307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 </a:t>
            </a:r>
            <a:r>
              <a:rPr lang="en-US" dirty="0" err="1" smtClean="0"/>
              <a:t>bigemina</a:t>
            </a:r>
            <a:r>
              <a:rPr lang="en-US" dirty="0" smtClean="0"/>
              <a:t> (acute angle)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6784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5" y="513806"/>
            <a:ext cx="11800115" cy="6644640"/>
          </a:xfrm>
        </p:spPr>
        <p:txBody>
          <a:bodyPr>
            <a:normAutofit fontScale="62500" lnSpcReduction="20000"/>
          </a:bodyPr>
          <a:lstStyle/>
          <a:p>
            <a:pPr marL="45720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35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Differential Diagnosis</a:t>
            </a:r>
          </a:p>
          <a:p>
            <a:pPr marL="45720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500" dirty="0" smtClean="0">
              <a:solidFill>
                <a:srgbClr val="C00000"/>
              </a:solidFill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1) </a:t>
            </a:r>
            <a:r>
              <a:rPr lang="en-US" sz="3500" dirty="0" err="1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Anaplasmosis</a:t>
            </a: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Anaemia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, No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, blood examination spherical body either at the center or periphery of RBC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500" dirty="0" smtClean="0"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2) </a:t>
            </a:r>
            <a:r>
              <a:rPr lang="en-US" sz="3500" dirty="0" err="1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Theileriosis</a:t>
            </a: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Anaemia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, high fever, enlargement of peripheral lymph nodes, no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 and blood smear examination reveals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rod,comma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 and oval bodies in RBC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500" dirty="0" smtClean="0"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3) </a:t>
            </a:r>
            <a:r>
              <a:rPr lang="en-US" sz="3500" dirty="0" err="1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Leptospirosis</a:t>
            </a: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Fever,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haemolytic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anaemia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, no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pyriforma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 bodies in blood smear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500" dirty="0" smtClean="0"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4) Post parturient </a:t>
            </a:r>
            <a:r>
              <a:rPr lang="en-US" sz="3500" dirty="0" err="1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After parturition,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anaemia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 and due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tophosphorous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 deficiency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500" dirty="0" smtClean="0"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5) Bacillary </a:t>
            </a:r>
            <a:r>
              <a:rPr lang="en-US" sz="3500" dirty="0" err="1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Fever,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, caused by </a:t>
            </a:r>
            <a:r>
              <a:rPr lang="en-US" sz="3500" i="1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B.haemolyticum</a:t>
            </a:r>
            <a:endParaRPr lang="en-US" sz="3500" i="1" dirty="0" smtClean="0"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500" dirty="0" smtClean="0"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6) </a:t>
            </a:r>
            <a:r>
              <a:rPr lang="en-US" sz="3500" dirty="0" err="1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Coccidiosis</a:t>
            </a:r>
            <a:r>
              <a:rPr lang="en-US" sz="3500" dirty="0" smtClean="0">
                <a:solidFill>
                  <a:srgbClr val="002060"/>
                </a:solidFill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Seen in young animal having diarrhea, dysentery,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anaemia</a:t>
            </a:r>
            <a:endParaRPr lang="en-US" sz="3500" dirty="0" smtClean="0"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       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Faecal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examinationfor</a:t>
            </a:r>
            <a:r>
              <a:rPr lang="en-US" sz="3500" dirty="0" smtClean="0">
                <a:ea typeface="Times New Roman" panose="02020603050405020304" pitchFamily="18" charset="0"/>
                <a:cs typeface="Mangal" panose="02040503050203030202" pitchFamily="18" charset="0"/>
              </a:rPr>
              <a:t> the presence  of </a:t>
            </a:r>
            <a:r>
              <a:rPr lang="en-US" sz="3500" dirty="0" err="1" smtClean="0">
                <a:ea typeface="Times New Roman" panose="02020603050405020304" pitchFamily="18" charset="0"/>
                <a:cs typeface="Mangal" panose="02040503050203030202" pitchFamily="18" charset="0"/>
              </a:rPr>
              <a:t>oocyst</a:t>
            </a:r>
            <a:endParaRPr lang="en-US" sz="3500" dirty="0" smtClean="0"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FB5711-4DBF-C502-69E2-AE517E01B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66" y="513708"/>
            <a:ext cx="10942834" cy="5663255"/>
          </a:xfrm>
        </p:spPr>
        <p:txBody>
          <a:bodyPr>
            <a:no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415"/>
              </a:spcAft>
              <a:buFont typeface="Wingdings" pitchFamily="2" charset="2"/>
              <a:buChar char="Ø"/>
            </a:pP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Treatment and 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Control</a:t>
            </a:r>
            <a:endParaRPr lang="en-US" sz="2400" b="1" dirty="0">
              <a:solidFill>
                <a:srgbClr val="C0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Earlier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trypan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blue 1% (100ml for cattle), 5% acriflavine (20 ml for cattle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buNone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Presently-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iminazene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aceturate and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imidocarb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dipropionate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Cattle </a:t>
            </a:r>
          </a:p>
          <a:p>
            <a:pPr marL="0" marR="0" algn="just">
              <a:spcBef>
                <a:spcPts val="0"/>
              </a:spcBef>
            </a:pPr>
            <a:r>
              <a:rPr lang="en-US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iminazene</a:t>
            </a:r>
            <a:r>
              <a:rPr lang="en-US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aceturate</a:t>
            </a:r>
            <a:r>
              <a:rPr lang="en-US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@ 3.5 mg/kg IM single dose, may be repeated after 48 hours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midocarb</a:t>
            </a:r>
            <a:r>
              <a:rPr lang="en-US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dipropionate</a:t>
            </a:r>
            <a:r>
              <a:rPr lang="en-US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@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1.2 mg/kg SC or IM for curative and 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mg/kg provides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protection from babesiosis for 4 weeks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eliminate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bovis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and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bigemina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from carrier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animals</a:t>
            </a:r>
          </a:p>
          <a:p>
            <a:pPr marL="0" marR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Dog and cat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iminazine</a:t>
            </a:r>
            <a:r>
              <a:rPr lang="en-US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aceturate</a:t>
            </a:r>
            <a:r>
              <a:rPr lang="en-US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given @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3.5-5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mg/kg b wt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 s/c and repeated at 14 days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intervals (B.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canis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Imidocarb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dipropionate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@ 6.6 mg/kg SC or IM, repeat at 14 days intervals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Clindamicin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@ 15 mg/kg bid b. wt,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Doxycycline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@ 10 mg/kg OD b wt, and </a:t>
            </a:r>
            <a:r>
              <a:rPr lang="en-US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etronidazole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@ 10-15 mg/kg b wt for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7-10 days (B.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gibsoni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Atovaquone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@ 13.3 mg/kg b wt thrice daily (15 mg/kg thrice-cat)  and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Azithromycin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@ 10 mg/kg b wt -10days (B.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gibsoni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n-US" sz="2400" dirty="0"/>
          </a:p>
        </p:txBody>
      </p:sp>
      <p:pic>
        <p:nvPicPr>
          <p:cNvPr id="4098" name="Picture 2" descr="BERENIL VET 7% R T U - 30M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58697" y="156754"/>
            <a:ext cx="1780894" cy="17764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05485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426720"/>
            <a:ext cx="10988040" cy="5750243"/>
          </a:xfrm>
        </p:spPr>
        <p:txBody>
          <a:bodyPr>
            <a:normAutofit fontScale="92500" lnSpcReduction="10000"/>
          </a:bodyPr>
          <a:lstStyle/>
          <a:p>
            <a:pPr marL="0" marR="0">
              <a:spcBef>
                <a:spcPts val="0"/>
              </a:spcBef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Horse</a:t>
            </a:r>
          </a:p>
          <a:p>
            <a:pPr marL="0" marR="0" algn="just">
              <a:spcBef>
                <a:spcPts val="0"/>
              </a:spcBef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iminazene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aceturate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@ 3.5 mg/kg IM single dose, may be repeated after 48 hours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Imidocarb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dipropionate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@ 5mg/kg SC or IM</a:t>
            </a:r>
          </a:p>
          <a:p>
            <a:pPr marL="0" marR="0" algn="just">
              <a:spcBef>
                <a:spcPts val="0"/>
              </a:spcBef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Cholinergic effect of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Imidocarb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 smtClean="0"/>
              <a:t>Salivation, </a:t>
            </a:r>
            <a:r>
              <a:rPr lang="en-US" sz="2400" dirty="0" err="1" smtClean="0"/>
              <a:t>lacrimation</a:t>
            </a:r>
            <a:r>
              <a:rPr lang="en-US" sz="2400" dirty="0" smtClean="0"/>
              <a:t>, </a:t>
            </a:r>
            <a:r>
              <a:rPr lang="en-US" sz="2400" dirty="0" err="1" smtClean="0"/>
              <a:t>tachypnea</a:t>
            </a:r>
            <a:r>
              <a:rPr lang="en-US" sz="2400" dirty="0" smtClean="0"/>
              <a:t>, tachycardia, and pain at the injection site, as a result of massive acetylcholine accumulation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Anti-dote: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Atropine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sulphate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(0.045 mg/kg s/c or IM)</a:t>
            </a:r>
          </a:p>
          <a:p>
            <a:pPr marL="0" marR="0">
              <a:spcBef>
                <a:spcPts val="0"/>
              </a:spcBef>
            </a:pP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Supportive treatment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is advisable, particularly in valuable animals, and may include the use of anti-inflammatory drugs, corticosteroids, and fluid therapy</a:t>
            </a:r>
          </a:p>
          <a:p>
            <a:pPr marL="0" marR="0"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Blood transfusions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may be life-saving in very anemic animals</a:t>
            </a:r>
          </a:p>
          <a:p>
            <a:pPr marL="0" marR="0">
              <a:spcBef>
                <a:spcPts val="0"/>
              </a:spcBef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Vaccination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using live, attenuated strains of the parasites has been used successfully</a:t>
            </a:r>
          </a:p>
          <a:p>
            <a:pPr marL="0" marR="0">
              <a:spcBef>
                <a:spcPts val="0"/>
              </a:spcBef>
            </a:pP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Vector Control: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Acaricides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like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deltamethrin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(12.5%),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Flumethrin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(1%),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Amitraz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(12.5%),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Fipronil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etc may be used for tick control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415"/>
              </a:spcAft>
              <a:buFont typeface="Wingdings" pitchFamily="2" charset="2"/>
              <a:buChar char="§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Zoonotic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Risk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number of cases of human babesiosis have been reported</a:t>
            </a:r>
          </a:p>
          <a:p>
            <a:pPr marL="0" marR="0" algn="just"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The rodent parasite 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microti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and the cattle parasite 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divergens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are the most commonly implicated species in North America and Europe, respectively</a:t>
            </a:r>
          </a:p>
          <a:p>
            <a:pPr marL="0" marR="0">
              <a:spcBef>
                <a:spcPts val="0"/>
              </a:spcBef>
            </a:pP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1746" name="Picture 2" descr="Imicarb Injection 10ml Imidocarb Dipropionate Ingredients: Chemicals at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88024" y="0"/>
            <a:ext cx="1403976" cy="14589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469" y="487680"/>
            <a:ext cx="10979331" cy="568928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Q. Multiple choice questions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Cerebral babesiosis in cattle is caused by</a:t>
            </a:r>
          </a:p>
          <a:p>
            <a:pPr marL="514350" indent="-514350">
              <a:buAutoNum type="alphaLcParenR"/>
            </a:pPr>
            <a:r>
              <a:rPr lang="en-US" dirty="0" smtClean="0"/>
              <a:t>B. </a:t>
            </a:r>
            <a:r>
              <a:rPr lang="en-US" dirty="0" err="1" smtClean="0"/>
              <a:t>bovis</a:t>
            </a:r>
            <a:r>
              <a:rPr lang="en-US" dirty="0" smtClean="0"/>
              <a:t> b) B. </a:t>
            </a:r>
            <a:r>
              <a:rPr lang="en-US" dirty="0" err="1" smtClean="0"/>
              <a:t>bigemmina</a:t>
            </a:r>
            <a:r>
              <a:rPr lang="en-US" dirty="0" smtClean="0"/>
              <a:t> c) B. </a:t>
            </a:r>
            <a:r>
              <a:rPr lang="en-US" dirty="0" err="1" smtClean="0"/>
              <a:t>divergens</a:t>
            </a:r>
            <a:r>
              <a:rPr lang="en-US" dirty="0" smtClean="0"/>
              <a:t> d) None of these</a:t>
            </a:r>
          </a:p>
          <a:p>
            <a:pPr marL="514350" indent="-514350">
              <a:buNone/>
            </a:pPr>
            <a:r>
              <a:rPr lang="en-US" dirty="0" smtClean="0"/>
              <a:t>2. Pipe stem diarrhea is caused by </a:t>
            </a:r>
          </a:p>
          <a:p>
            <a:pPr marL="514350" indent="-514350">
              <a:buAutoNum type="alphaLcParenR"/>
            </a:pPr>
            <a:r>
              <a:rPr lang="en-US" dirty="0" smtClean="0"/>
              <a:t>B. </a:t>
            </a:r>
            <a:r>
              <a:rPr lang="en-US" dirty="0" err="1" smtClean="0"/>
              <a:t>bovis</a:t>
            </a:r>
            <a:r>
              <a:rPr lang="en-US" dirty="0" smtClean="0"/>
              <a:t> b) B. </a:t>
            </a:r>
            <a:r>
              <a:rPr lang="en-US" dirty="0" err="1" smtClean="0"/>
              <a:t>bigemmina</a:t>
            </a:r>
            <a:r>
              <a:rPr lang="en-US" dirty="0" smtClean="0"/>
              <a:t> c) B. </a:t>
            </a:r>
            <a:r>
              <a:rPr lang="en-US" dirty="0" err="1" smtClean="0"/>
              <a:t>divergens</a:t>
            </a:r>
            <a:r>
              <a:rPr lang="en-US" dirty="0" smtClean="0"/>
              <a:t> d) None of these</a:t>
            </a:r>
          </a:p>
          <a:p>
            <a:pPr marL="514350" indent="-514350">
              <a:buNone/>
            </a:pPr>
            <a:r>
              <a:rPr lang="en-US" dirty="0" smtClean="0"/>
              <a:t>3. Maltese appearance in RBC in  babesiosis in horse indicate </a:t>
            </a:r>
          </a:p>
          <a:p>
            <a:pPr marL="514350" indent="-514350">
              <a:buAutoNum type="alphaLcParenR"/>
            </a:pPr>
            <a:r>
              <a:rPr lang="en-US" dirty="0" smtClean="0"/>
              <a:t>B. </a:t>
            </a:r>
            <a:r>
              <a:rPr lang="en-US" dirty="0" err="1" smtClean="0"/>
              <a:t>caballis</a:t>
            </a:r>
            <a:r>
              <a:rPr lang="en-US" dirty="0" smtClean="0"/>
              <a:t> b) B. </a:t>
            </a:r>
            <a:r>
              <a:rPr lang="en-US" dirty="0" err="1" smtClean="0"/>
              <a:t>equi</a:t>
            </a:r>
            <a:r>
              <a:rPr lang="en-US" dirty="0" smtClean="0"/>
              <a:t> c) Both d) None of these</a:t>
            </a:r>
          </a:p>
          <a:p>
            <a:pPr marL="514350" indent="-514350">
              <a:buNone/>
            </a:pPr>
            <a:r>
              <a:rPr lang="en-US" dirty="0" smtClean="0"/>
              <a:t>4. Small form of babesiosis in dog are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a) B. </a:t>
            </a:r>
            <a:r>
              <a:rPr lang="en-US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gibsoni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b) B. </a:t>
            </a:r>
            <a:r>
              <a:rPr lang="en-US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vulpes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c)B. </a:t>
            </a:r>
            <a:r>
              <a:rPr lang="en-US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conrade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d)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All of these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5. Cholinergic effect is associated with</a:t>
            </a:r>
          </a:p>
          <a:p>
            <a:pPr marL="514350" indent="-51435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Diminazine</a:t>
            </a:r>
            <a:r>
              <a:rPr lang="en-US" dirty="0" smtClean="0"/>
              <a:t> b) </a:t>
            </a:r>
            <a:r>
              <a:rPr lang="en-US" dirty="0" err="1" smtClean="0"/>
              <a:t>Imidocarb</a:t>
            </a:r>
            <a:r>
              <a:rPr lang="en-US" dirty="0" smtClean="0"/>
              <a:t>  c) </a:t>
            </a:r>
            <a:r>
              <a:rPr lang="en-US" dirty="0" err="1" smtClean="0"/>
              <a:t>Clindamicin</a:t>
            </a:r>
            <a:r>
              <a:rPr lang="en-US" dirty="0" smtClean="0"/>
              <a:t> d) None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lphaLcParenR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6600" dirty="0">
              <a:solidFill>
                <a:srgbClr val="00B0F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en-US" sz="6600" dirty="0">
                <a:solidFill>
                  <a:srgbClr val="00B0F0"/>
                </a:solidFill>
                <a:latin typeface="Arial Black" pitchFamily="34" charset="0"/>
              </a:rPr>
              <a:t>Thanks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2C4F304-89CD-65FA-2D92-A18B282FE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757" y="503434"/>
            <a:ext cx="10452243" cy="6277510"/>
          </a:xfrm>
        </p:spPr>
        <p:txBody>
          <a:bodyPr>
            <a:normAutofit/>
          </a:bodyPr>
          <a:lstStyle/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	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Babesiosis is a 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haemoprotozoan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disease of a wide range of domestic and wild animals, caused by various species of intra-erythrocytic Babesia spp., transmitted by ticks and characterized by high fever, 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haemolytic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anaemia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 jaundice and 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Etiology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Cattle</a:t>
            </a: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4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bigemina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and 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4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—are widespread in tropical and subtropical areas </a:t>
            </a: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B.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is </a:t>
            </a: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small piroplasm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with the parasites in paired form at an </a:t>
            </a:r>
            <a:r>
              <a:rPr lang="en-US" sz="24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obtuse angle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to each other and measuring ~1–1.5 × 0.5–1 µm. </a:t>
            </a: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bigemina</a:t>
            </a: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is </a:t>
            </a: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larger piroplasm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(3–3.5 × 1–1.5 µm), with paired parasites at an </a:t>
            </a:r>
            <a:r>
              <a:rPr lang="en-US" sz="24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acute angle</a:t>
            </a: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to each other. Single forms of both parasites are also commonly seen.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Babesia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divergens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(causes </a:t>
            </a:r>
            <a:r>
              <a:rPr lang="en-US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pipestem diarrhea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) transmitted by Ixodes Ricinus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Babesia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argentina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marR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Babesia major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9524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BE60BD7-282B-5C95-860B-01EF9D21B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89" y="410966"/>
            <a:ext cx="10912011" cy="5765997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Sheep and goats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motasi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ovis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B. foliate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Swine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trautmanni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peroncitoi</a:t>
            </a:r>
            <a:endParaRPr lang="en-US" sz="24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Horse, Donkey, Mule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</a:p>
          <a:p>
            <a:pPr marL="114300" marR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caballis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(T.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caballis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), 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equi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(T.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equi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usually four in number, arranged like cross also called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maltese</a:t>
            </a: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appearance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)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Dogs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i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Large form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(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canis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B. </a:t>
            </a:r>
            <a:r>
              <a:rPr lang="en-US" sz="24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vogeli,B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US" sz="24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rossi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)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i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Small form 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(B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gibsoni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B. vulpes, 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conrade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)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Cats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felis</a:t>
            </a:r>
            <a:endParaRPr lang="en-US" sz="24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Human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Babesia microti, 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bigemia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B.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divergens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233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FFDAF0-FDD7-2DEE-2EDD-6EE279325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951" y="380144"/>
            <a:ext cx="11568701" cy="6328881"/>
          </a:xfrm>
        </p:spPr>
        <p:txBody>
          <a:bodyPr>
            <a:normAutofit/>
          </a:bodyPr>
          <a:lstStyle/>
          <a:p>
            <a:pPr marR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Epidemiology</a:t>
            </a:r>
          </a:p>
          <a:p>
            <a:pPr marL="0" marR="0" indent="0" algn="just">
              <a:spcBef>
                <a:spcPts val="0"/>
              </a:spcBef>
              <a:buNone/>
            </a:pPr>
            <a:endParaRPr lang="en-US" sz="2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-45720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6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Incidence</a:t>
            </a:r>
            <a:r>
              <a:rPr lang="en-US" sz="2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worldwide and all the species of domestic animals including man are susceptible</a:t>
            </a:r>
            <a:endParaRPr lang="en-US" sz="26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Cattle of 6-12 months of age group are highly susceptible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Severe form  in puppies when compared to adults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</a:t>
            </a: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ausing severe economic loss and common in our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country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In endemic areas, </a:t>
            </a: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three features are important in determining the risk of clinical disease: </a:t>
            </a:r>
            <a:endParaRPr lang="en-US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1) Calves have a degree of immunity (related both to </a:t>
            </a:r>
            <a:r>
              <a:rPr lang="en-US" sz="2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colostral</a:t>
            </a: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-derived antibodies and to age-specific factors) that persists for 6 month</a:t>
            </a:r>
            <a:endParaRPr lang="en-US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2) Animals that recover from Babesia infections are generally immune for their commercial life (4 yr), and </a:t>
            </a:r>
            <a:endParaRPr lang="en-US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3937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0118CF7-5EA1-4217-AB5C-82C26614A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66" y="575353"/>
            <a:ext cx="11455686" cy="6123398"/>
          </a:xfrm>
        </p:spPr>
        <p:txBody>
          <a:bodyPr>
            <a:normAutofit fontScale="92500" lnSpcReduction="1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3) The susceptibility of cattle breeds to ticks and </a:t>
            </a:r>
            <a:r>
              <a:rPr lang="en-US" sz="26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Babesia</a:t>
            </a: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infections varies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eg</a:t>
            </a: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 </a:t>
            </a:r>
            <a:r>
              <a:rPr lang="en-US" sz="2600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Bos</a:t>
            </a:r>
            <a:r>
              <a:rPr lang="en-US" sz="2600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600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indicus</a:t>
            </a:r>
            <a:r>
              <a:rPr lang="en-US" sz="2600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cattle tend to be more resistant to ticks and the effects of </a:t>
            </a:r>
            <a:r>
              <a:rPr lang="en-US" sz="26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600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r>
              <a:rPr lang="en-US" sz="26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and </a:t>
            </a:r>
            <a:r>
              <a:rPr lang="en-US" sz="26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600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bigemina</a:t>
            </a: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infection than </a:t>
            </a:r>
            <a:r>
              <a:rPr lang="en-US" sz="2600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Bos</a:t>
            </a:r>
            <a:r>
              <a:rPr lang="en-US" sz="2600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600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taurus</a:t>
            </a: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–derived breeds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At high levels of tick transmission, virtually all calves become infected with </a:t>
            </a:r>
            <a:r>
              <a:rPr lang="en-US" sz="26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Babesia</a:t>
            </a: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by 6 month of age with few or no clinical signs, and subsequently become immune</a:t>
            </a:r>
            <a:endParaRPr lang="en-US" sz="2600" dirty="0" smtClean="0"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600" b="1" i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600" b="1" i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600" b="1" i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Transmission</a:t>
            </a:r>
            <a:endParaRPr lang="en-US" sz="2600" b="1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The main vectors of </a:t>
            </a:r>
            <a:r>
              <a:rPr lang="en-US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B. </a:t>
            </a:r>
            <a:r>
              <a:rPr lang="en-US" sz="26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bigemina</a:t>
            </a: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and </a:t>
            </a:r>
            <a:r>
              <a:rPr lang="en-US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B. </a:t>
            </a:r>
            <a:r>
              <a:rPr lang="en-US" sz="26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are </a:t>
            </a:r>
            <a:r>
              <a:rPr lang="en-US" sz="2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1-host Rhipicephalus (</a:t>
            </a:r>
            <a:r>
              <a:rPr lang="en-US" sz="26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Boophilus</a:t>
            </a:r>
            <a:r>
              <a:rPr lang="en-US" sz="2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)</a:t>
            </a: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</a:t>
            </a:r>
            <a:r>
              <a:rPr lang="en-US" sz="2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spp</a:t>
            </a: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ticks, in which transmission occurs </a:t>
            </a:r>
            <a:r>
              <a:rPr lang="en-US" sz="2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trans-</a:t>
            </a:r>
            <a:r>
              <a:rPr lang="en-US" sz="26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ovarially</a:t>
            </a:r>
            <a:r>
              <a:rPr lang="en-US" sz="2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and </a:t>
            </a:r>
            <a:r>
              <a:rPr lang="en-US" sz="2600" b="1" dirty="0" err="1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transtadially</a:t>
            </a:r>
            <a:endParaRPr lang="en-US" sz="2600" b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Transmission </a:t>
            </a: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to the host occurs when larvae (in the case of </a:t>
            </a:r>
            <a:r>
              <a:rPr lang="en-US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6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) or nymphs and adults (in the case of </a:t>
            </a:r>
            <a:r>
              <a:rPr lang="en-US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6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bigemina</a:t>
            </a: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)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feed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Blood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inoculation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By intra-uterine</a:t>
            </a:r>
            <a:endParaRPr lang="en-US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21557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057" y="400594"/>
            <a:ext cx="11477897" cy="6305006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Life cycle</a:t>
            </a: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solidFill>
                  <a:srgbClr val="002060"/>
                </a:solidFill>
              </a:rPr>
              <a:t>Sexual cycle (</a:t>
            </a:r>
            <a:r>
              <a:rPr lang="en-US" sz="2600" dirty="0" smtClean="0"/>
              <a:t>definitive tick host)       Tick ingests </a:t>
            </a:r>
            <a:r>
              <a:rPr lang="en-US" sz="2600" dirty="0" err="1" smtClean="0"/>
              <a:t>Babesia</a:t>
            </a:r>
            <a:r>
              <a:rPr lang="en-US" sz="2600" dirty="0" smtClean="0"/>
              <a:t> spp. gametocytes (IH blood)</a:t>
            </a:r>
          </a:p>
          <a:p>
            <a:pPr>
              <a:buNone/>
            </a:pPr>
            <a:r>
              <a:rPr lang="en-US" sz="2600" dirty="0" smtClean="0"/>
              <a:t>                                                         Gametocytes differentiate into gametes </a:t>
            </a:r>
          </a:p>
          <a:p>
            <a:pPr>
              <a:buNone/>
            </a:pPr>
            <a:r>
              <a:rPr lang="en-US" sz="2600" dirty="0" smtClean="0"/>
              <a:t>                                                                             fuse to form zygote </a:t>
            </a:r>
          </a:p>
          <a:p>
            <a:pPr>
              <a:buNone/>
            </a:pPr>
            <a:r>
              <a:rPr lang="en-US" sz="2600" dirty="0" smtClean="0"/>
              <a:t>                                                                              </a:t>
            </a:r>
            <a:r>
              <a:rPr lang="en-US" sz="2600" dirty="0" err="1" smtClean="0"/>
              <a:t>Ookinetes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                                                         </a:t>
            </a:r>
            <a:r>
              <a:rPr lang="en-US" sz="2600" dirty="0" err="1" smtClean="0"/>
              <a:t>kinetes</a:t>
            </a:r>
            <a:r>
              <a:rPr lang="en-US" sz="2600" dirty="0" smtClean="0"/>
              <a:t> enter into the salivary glands </a:t>
            </a:r>
          </a:p>
          <a:p>
            <a:pPr>
              <a:buNone/>
            </a:pPr>
            <a:r>
              <a:rPr lang="en-US" sz="2600" dirty="0" smtClean="0"/>
              <a:t>                                                                       </a:t>
            </a:r>
            <a:r>
              <a:rPr lang="en-US" sz="2600" dirty="0" err="1" smtClean="0"/>
              <a:t>sporozoites</a:t>
            </a:r>
            <a:r>
              <a:rPr lang="en-US" sz="2600" dirty="0" smtClean="0"/>
              <a:t> (Infective stage)</a:t>
            </a:r>
          </a:p>
          <a:p>
            <a:pPr>
              <a:buNone/>
            </a:pPr>
            <a:r>
              <a:rPr lang="en-US" sz="2600" dirty="0" smtClean="0"/>
              <a:t>                                             A tick transmits </a:t>
            </a:r>
            <a:r>
              <a:rPr lang="en-US" sz="2600" dirty="0" err="1" smtClean="0"/>
              <a:t>sporozoites</a:t>
            </a:r>
            <a:r>
              <a:rPr lang="en-US" sz="2600" dirty="0" smtClean="0"/>
              <a:t> while feeding on vertebrate host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err="1" smtClean="0"/>
              <a:t>Transovarial</a:t>
            </a:r>
            <a:r>
              <a:rPr lang="en-US" sz="2600" dirty="0" smtClean="0"/>
              <a:t> transmission in a tick can also occur</a:t>
            </a:r>
          </a:p>
          <a:p>
            <a:pPr>
              <a:buFont typeface="Wingdings" pitchFamily="2" charset="2"/>
              <a:buChar char="v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  </a:t>
            </a:r>
            <a:r>
              <a:rPr lang="en-US" sz="2600" b="1" dirty="0" smtClean="0">
                <a:solidFill>
                  <a:srgbClr val="002060"/>
                </a:solidFill>
              </a:rPr>
              <a:t>Asexual cycle (intermediate host) </a:t>
            </a:r>
          </a:p>
          <a:p>
            <a:pPr>
              <a:buFont typeface="Wingdings" pitchFamily="2" charset="2"/>
              <a:buChar char="§"/>
            </a:pPr>
            <a:endParaRPr lang="en-US" sz="2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600" dirty="0" smtClean="0"/>
              <a:t>                                            </a:t>
            </a:r>
            <a:r>
              <a:rPr lang="en-US" sz="2600" dirty="0" err="1" smtClean="0"/>
              <a:t>Sporozoites</a:t>
            </a:r>
            <a:r>
              <a:rPr lang="en-US" sz="2600" dirty="0" smtClean="0"/>
              <a:t> invade erythrocytes and undergo asexual reproduction</a:t>
            </a:r>
          </a:p>
          <a:p>
            <a:pPr>
              <a:buNone/>
            </a:pPr>
            <a:r>
              <a:rPr lang="en-US" sz="2600" dirty="0" smtClean="0"/>
              <a:t>                                                                       </a:t>
            </a:r>
            <a:r>
              <a:rPr lang="en-US" sz="2600" dirty="0" err="1" smtClean="0"/>
              <a:t>Trophozoites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                                                                   </a:t>
            </a:r>
            <a:r>
              <a:rPr lang="en-US" sz="2600" dirty="0" err="1" smtClean="0"/>
              <a:t>Merozoites</a:t>
            </a:r>
            <a:r>
              <a:rPr lang="en-US" sz="2600" dirty="0" smtClean="0"/>
              <a:t>  (spreads throughout the blood)</a:t>
            </a:r>
          </a:p>
          <a:p>
            <a:pPr>
              <a:buNone/>
            </a:pPr>
            <a:r>
              <a:rPr lang="en-US" sz="2600" dirty="0" smtClean="0"/>
              <a:t>                                            </a:t>
            </a:r>
          </a:p>
          <a:p>
            <a:pPr>
              <a:buNone/>
            </a:pPr>
            <a:r>
              <a:rPr lang="en-US" sz="2600" dirty="0" smtClean="0"/>
              <a:t>                                                 </a:t>
            </a:r>
            <a:r>
              <a:rPr lang="en-US" sz="2600" dirty="0" err="1" smtClean="0"/>
              <a:t>Trophozoite</a:t>
            </a:r>
            <a:r>
              <a:rPr lang="en-US" sz="2600" dirty="0" smtClean="0"/>
              <a:t>               male and female gametocytes (Some of the </a:t>
            </a:r>
            <a:r>
              <a:rPr lang="en-US" sz="2600" dirty="0" err="1" smtClean="0"/>
              <a:t>merozoites</a:t>
            </a:r>
            <a:r>
              <a:rPr lang="en-US" sz="2600" dirty="0" smtClean="0"/>
              <a:t> produce )</a:t>
            </a:r>
          </a:p>
          <a:p>
            <a:pPr>
              <a:buNone/>
            </a:pPr>
            <a:r>
              <a:rPr lang="en-US" sz="2600" dirty="0" smtClean="0"/>
              <a:t>                                     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                                Gametocytes in the red blood cells (intermediate host's)</a:t>
            </a:r>
            <a:endParaRPr lang="en-US" sz="2600" dirty="0"/>
          </a:p>
        </p:txBody>
      </p:sp>
      <p:sp>
        <p:nvSpPr>
          <p:cNvPr id="4" name="Down Arrow 3"/>
          <p:cNvSpPr/>
          <p:nvPr/>
        </p:nvSpPr>
        <p:spPr>
          <a:xfrm>
            <a:off x="5538651" y="1193076"/>
            <a:ext cx="139338" cy="165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543007" y="910045"/>
            <a:ext cx="126274" cy="1349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flipH="1">
            <a:off x="4685213" y="1554480"/>
            <a:ext cx="174172" cy="126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flipH="1">
            <a:off x="4680857" y="1846219"/>
            <a:ext cx="174172" cy="126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flipH="1">
            <a:off x="4641670" y="2129247"/>
            <a:ext cx="174172" cy="126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flipH="1">
            <a:off x="4724402" y="2508072"/>
            <a:ext cx="174172" cy="126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9161417" y="1280160"/>
            <a:ext cx="435429" cy="9405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0162903" y="1471749"/>
            <a:ext cx="1280160" cy="731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Tick Gut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flipH="1">
            <a:off x="4585063" y="4519751"/>
            <a:ext cx="174172" cy="126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flipH="1">
            <a:off x="4615545" y="4254139"/>
            <a:ext cx="174172" cy="126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flipH="1">
            <a:off x="5512526" y="5647512"/>
            <a:ext cx="182879" cy="2917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 rot="16200000">
            <a:off x="4445728" y="3831772"/>
            <a:ext cx="343987" cy="235566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79" y="461554"/>
            <a:ext cx="11538857" cy="61569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Pathogenesis</a:t>
            </a:r>
          </a:p>
          <a:p>
            <a:pPr marL="0" marR="0" algn="just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                          </a:t>
            </a:r>
            <a:r>
              <a:rPr lang="en-US" sz="2400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Anaemia</a:t>
            </a:r>
            <a:endParaRPr lang="en-US" sz="2400" b="1" dirty="0" smtClean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buNone/>
            </a:pPr>
            <a:endParaRPr lang="en-US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buNone/>
            </a:pPr>
            <a:endParaRPr lang="en-US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spcBef>
                <a:spcPts val="0"/>
              </a:spcBef>
              <a:buNone/>
            </a:pPr>
            <a:endParaRPr lang="en-US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ctr">
              <a:spcBef>
                <a:spcPts val="0"/>
              </a:spcBef>
              <a:buNone/>
            </a:pPr>
            <a:endParaRPr lang="en-US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Lysis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of RBCs (multiplication of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pyriform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bodies                                   Decreased production of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cortisol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from </a:t>
            </a:r>
          </a:p>
          <a:p>
            <a:pPr marL="0" algn="ctr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of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babesia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by binary fission inside the RBCs                                         cholesterol by the action of 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progestron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					                                            due to damage of liver in babesiosis</a:t>
            </a:r>
          </a:p>
          <a:p>
            <a:pPr marL="0" marR="0" algn="just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                                                                          </a:t>
            </a:r>
            <a:r>
              <a:rPr lang="en-US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less formation </a:t>
            </a:r>
            <a:r>
              <a:rPr lang="en-US" sz="2000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cortisol</a:t>
            </a:r>
            <a:r>
              <a:rPr lang="en-US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(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hypocortisolaemia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                                                               RBCs becoming more fragile ending in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lysis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of RBCS   </a:t>
            </a: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</a:t>
            </a:r>
            <a:r>
              <a:rPr lang="en-US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ncreased prostaglandin level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-Increases the vascular permeability; inhibit the most immune response and initiation of the systemic platelet aggregation vascular stasis and subsequent hypoxia of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parenchymatous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organs resulting in clinical manifestation of disease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Severe </a:t>
            </a:r>
            <a:r>
              <a:rPr lang="en-US" sz="2000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haemolysis</a:t>
            </a:r>
            <a:r>
              <a:rPr lang="en-US" sz="20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    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haemoglobinaemia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endParaRPr lang="en-US" sz="20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                                             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Haemoglobin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                                         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and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globin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                                   Iron and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biliverdin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                                                            </a:t>
            </a:r>
            <a:r>
              <a:rPr lang="en-US" sz="21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Bilirubin</a:t>
            </a:r>
            <a:r>
              <a:rPr lang="en-US" sz="2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  (Jaundice)</a:t>
            </a:r>
          </a:p>
        </p:txBody>
      </p:sp>
      <p:sp>
        <p:nvSpPr>
          <p:cNvPr id="5" name="Right Brace 4"/>
          <p:cNvSpPr/>
          <p:nvPr/>
        </p:nvSpPr>
        <p:spPr>
          <a:xfrm rot="16200000">
            <a:off x="5154545" y="-2464612"/>
            <a:ext cx="1192821" cy="88031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593547" y="3297250"/>
            <a:ext cx="310719" cy="275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743199" y="4746172"/>
            <a:ext cx="287383" cy="191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142410" y="4767942"/>
            <a:ext cx="287383" cy="191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5878287" y="5303520"/>
            <a:ext cx="148046" cy="209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847806" y="5647508"/>
            <a:ext cx="148046" cy="209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5677989" y="6008914"/>
            <a:ext cx="148046" cy="209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C68C01-FB2B-08DD-0A0B-5328A20B9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212" y="121919"/>
            <a:ext cx="10082864" cy="6420077"/>
          </a:xfrm>
        </p:spPr>
        <p:txBody>
          <a:bodyPr>
            <a:no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415"/>
              </a:spcAft>
              <a:buFont typeface="Wingdings" pitchFamily="2" charset="2"/>
              <a:buChar char="Ø"/>
            </a:pPr>
            <a:r>
              <a:rPr lang="en-US" sz="2400" b="1" dirty="0">
                <a:solidFill>
                  <a:srgbClr val="C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Clinical </a:t>
            </a:r>
            <a:r>
              <a:rPr lang="en-US" sz="2400" b="1" dirty="0" smtClean="0">
                <a:solidFill>
                  <a:srgbClr val="C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signs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IP-1 to 4 weeks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is a much more virulent organism than B </a:t>
            </a:r>
            <a:r>
              <a:rPr lang="en-US" sz="2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bigemina</a:t>
            </a:r>
            <a:endParaRPr lang="en-US" sz="2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B </a:t>
            </a:r>
            <a:r>
              <a:rPr lang="en-US" sz="2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bigemina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pathogenic effects relate more directly to erythrocyte destruction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B </a:t>
            </a:r>
            <a:r>
              <a:rPr lang="en-US" sz="2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hypotensive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shock syndrome, combined with generalized non-specific inflammation, coagulation disturbances, and </a:t>
            </a:r>
            <a:r>
              <a:rPr lang="en-US" sz="2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erythrocytic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stasis in capillaries, contribute to the pathogenesis</a:t>
            </a:r>
            <a:endParaRPr lang="en-US" sz="2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The </a:t>
            </a:r>
            <a:r>
              <a:rPr lang="en-US" sz="22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acute disease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generally runs a course of 1 week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The first sign is fever (frequently ≥106°F [41°C]), which persists throughout, and is accompanied later by </a:t>
            </a:r>
            <a:r>
              <a:rPr lang="en-US" sz="2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inappetence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increased respiratory rate, muscle tremors, anemia, jaundice, and weight loss; </a:t>
            </a:r>
            <a:r>
              <a:rPr lang="en-US" sz="2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hemoglobinemia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and </a:t>
            </a:r>
            <a:r>
              <a:rPr lang="en-US" sz="2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hemoglobinuria</a:t>
            </a:r>
            <a:endParaRPr lang="en-US" sz="2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CNS involvement due to adhesion of parasitized erythrocytes in brain capillaries can occur with </a:t>
            </a:r>
            <a:r>
              <a:rPr lang="en-US" sz="22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 </a:t>
            </a:r>
            <a:r>
              <a:rPr lang="en-US" sz="2200" b="1" dirty="0" err="1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r>
              <a:rPr lang="en-US" sz="22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infections (Cerebral Babesiosis)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/>
            </a:r>
            <a:br>
              <a:rPr lang="en-US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8940800" y="0"/>
            <a:ext cx="3251200" cy="182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82056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4E03BD-DBE8-DB29-C326-8EA1CEEB2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226" y="278674"/>
            <a:ext cx="9584712" cy="5898289"/>
          </a:xfrm>
        </p:spPr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onstipation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or diarrhea may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or may not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be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present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Late-term pregnant cows may abort, and temporary infertility due to transient fever may be seen in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bulls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Animals that recover from the acute disease remain infected for a number of years with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bovis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and for a few months in the case of B </a:t>
            </a:r>
            <a:r>
              <a:rPr lang="en-US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bigemina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No clinical signs are apparent during this carrier state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Dog: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Lack of energy Lack of appetite Weight loss Fever Swollen abdomen Unusual urine color, unusual stool color, yellow or orange-tinged skin Pale Gums,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B.canis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) and </a:t>
            </a:r>
            <a:r>
              <a:rPr lang="en-US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hepato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and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splenomegaly</a:t>
            </a:r>
            <a:endParaRPr lang="en-US" sz="24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Horse 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and Donkey:</a:t>
            </a:r>
          </a:p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Piroplasmosis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in horse is a fatal disease with variable clinical sigs of fever, </a:t>
            </a:r>
            <a:r>
              <a:rPr lang="en-US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anaemia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colic and jaundice 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Intra-vascular and extra-vascular </a:t>
            </a:r>
            <a:r>
              <a:rPr lang="en-US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haemolysis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along with </a:t>
            </a:r>
            <a:r>
              <a:rPr lang="en-US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erythrocytic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phagocytosis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contributes in </a:t>
            </a:r>
            <a:r>
              <a:rPr lang="en-US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anaemia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bilirubinuria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and </a:t>
            </a:r>
            <a:r>
              <a:rPr lang="en-US" sz="2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haemoglobinuria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7391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997</Words>
  <Application>Microsoft Office PowerPoint</Application>
  <PresentationFormat>Custom</PresentationFormat>
  <Paragraphs>183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  Babesiosis (Piroplasmosis/Red water fever/Cattle tick fever/Texas fever)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Babesiosis (Piroplasmosis/Red water fever/Cattle tick fever/Texas fever) </dc:title>
  <dc:creator>Dr.Mritunjay Kumar</dc:creator>
  <cp:lastModifiedBy>Bvc</cp:lastModifiedBy>
  <cp:revision>56</cp:revision>
  <dcterms:created xsi:type="dcterms:W3CDTF">2024-10-12T16:43:25Z</dcterms:created>
  <dcterms:modified xsi:type="dcterms:W3CDTF">2024-10-17T10:39:41Z</dcterms:modified>
</cp:coreProperties>
</file>