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96" r:id="rId3"/>
    <p:sldId id="295" r:id="rId4"/>
    <p:sldId id="297" r:id="rId5"/>
    <p:sldId id="298" r:id="rId6"/>
    <p:sldId id="299" r:id="rId7"/>
    <p:sldId id="3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Mritunjay Kumar" userId="ce6d84e442459372" providerId="LiveId" clId="{AB72FB4F-AEEC-4A4E-9396-8C490C876089}"/>
    <pc:docChg chg="undo custSel addSld delSld modSld">
      <pc:chgData name="Dr.Mritunjay Kumar" userId="ce6d84e442459372" providerId="LiveId" clId="{AB72FB4F-AEEC-4A4E-9396-8C490C876089}" dt="2023-07-25T05:43:28.463" v="1069" actId="20577"/>
      <pc:docMkLst>
        <pc:docMk/>
      </pc:docMkLst>
      <pc:sldChg chg="del">
        <pc:chgData name="Dr.Mritunjay Kumar" userId="ce6d84e442459372" providerId="LiveId" clId="{AB72FB4F-AEEC-4A4E-9396-8C490C876089}" dt="2023-07-25T02:11:47.431" v="2" actId="47"/>
        <pc:sldMkLst>
          <pc:docMk/>
          <pc:sldMk cId="0" sldId="256"/>
        </pc:sldMkLst>
      </pc:sldChg>
      <pc:sldChg chg="del">
        <pc:chgData name="Dr.Mritunjay Kumar" userId="ce6d84e442459372" providerId="LiveId" clId="{AB72FB4F-AEEC-4A4E-9396-8C490C876089}" dt="2023-07-25T02:11:48.199" v="3" actId="47"/>
        <pc:sldMkLst>
          <pc:docMk/>
          <pc:sldMk cId="0" sldId="257"/>
        </pc:sldMkLst>
      </pc:sldChg>
      <pc:sldChg chg="del">
        <pc:chgData name="Dr.Mritunjay Kumar" userId="ce6d84e442459372" providerId="LiveId" clId="{AB72FB4F-AEEC-4A4E-9396-8C490C876089}" dt="2023-07-25T02:11:48.671" v="4" actId="47"/>
        <pc:sldMkLst>
          <pc:docMk/>
          <pc:sldMk cId="0" sldId="258"/>
        </pc:sldMkLst>
      </pc:sldChg>
      <pc:sldChg chg="del">
        <pc:chgData name="Dr.Mritunjay Kumar" userId="ce6d84e442459372" providerId="LiveId" clId="{AB72FB4F-AEEC-4A4E-9396-8C490C876089}" dt="2023-07-25T02:11:49.047" v="5" actId="47"/>
        <pc:sldMkLst>
          <pc:docMk/>
          <pc:sldMk cId="0" sldId="259"/>
        </pc:sldMkLst>
      </pc:sldChg>
      <pc:sldChg chg="del">
        <pc:chgData name="Dr.Mritunjay Kumar" userId="ce6d84e442459372" providerId="LiveId" clId="{AB72FB4F-AEEC-4A4E-9396-8C490C876089}" dt="2023-07-25T02:11:49.346" v="6" actId="47"/>
        <pc:sldMkLst>
          <pc:docMk/>
          <pc:sldMk cId="0" sldId="260"/>
        </pc:sldMkLst>
      </pc:sldChg>
      <pc:sldChg chg="del">
        <pc:chgData name="Dr.Mritunjay Kumar" userId="ce6d84e442459372" providerId="LiveId" clId="{AB72FB4F-AEEC-4A4E-9396-8C490C876089}" dt="2023-07-25T02:11:49.628" v="7" actId="47"/>
        <pc:sldMkLst>
          <pc:docMk/>
          <pc:sldMk cId="0" sldId="261"/>
        </pc:sldMkLst>
      </pc:sldChg>
      <pc:sldChg chg="del">
        <pc:chgData name="Dr.Mritunjay Kumar" userId="ce6d84e442459372" providerId="LiveId" clId="{AB72FB4F-AEEC-4A4E-9396-8C490C876089}" dt="2023-07-25T02:11:50.083" v="9" actId="47"/>
        <pc:sldMkLst>
          <pc:docMk/>
          <pc:sldMk cId="177659087" sldId="262"/>
        </pc:sldMkLst>
      </pc:sldChg>
      <pc:sldChg chg="del">
        <pc:chgData name="Dr.Mritunjay Kumar" userId="ce6d84e442459372" providerId="LiveId" clId="{AB72FB4F-AEEC-4A4E-9396-8C490C876089}" dt="2023-07-25T02:11:49.848" v="8" actId="47"/>
        <pc:sldMkLst>
          <pc:docMk/>
          <pc:sldMk cId="0" sldId="263"/>
        </pc:sldMkLst>
      </pc:sldChg>
      <pc:sldChg chg="del">
        <pc:chgData name="Dr.Mritunjay Kumar" userId="ce6d84e442459372" providerId="LiveId" clId="{AB72FB4F-AEEC-4A4E-9396-8C490C876089}" dt="2023-07-25T02:11:50.365" v="10" actId="47"/>
        <pc:sldMkLst>
          <pc:docMk/>
          <pc:sldMk cId="0" sldId="264"/>
        </pc:sldMkLst>
      </pc:sldChg>
      <pc:sldChg chg="del">
        <pc:chgData name="Dr.Mritunjay Kumar" userId="ce6d84e442459372" providerId="LiveId" clId="{AB72FB4F-AEEC-4A4E-9396-8C490C876089}" dt="2023-07-25T02:11:51.056" v="12" actId="47"/>
        <pc:sldMkLst>
          <pc:docMk/>
          <pc:sldMk cId="0" sldId="265"/>
        </pc:sldMkLst>
      </pc:sldChg>
      <pc:sldChg chg="del">
        <pc:chgData name="Dr.Mritunjay Kumar" userId="ce6d84e442459372" providerId="LiveId" clId="{AB72FB4F-AEEC-4A4E-9396-8C490C876089}" dt="2023-07-25T02:11:51.888" v="13" actId="47"/>
        <pc:sldMkLst>
          <pc:docMk/>
          <pc:sldMk cId="0" sldId="266"/>
        </pc:sldMkLst>
      </pc:sldChg>
      <pc:sldChg chg="del">
        <pc:chgData name="Dr.Mritunjay Kumar" userId="ce6d84e442459372" providerId="LiveId" clId="{AB72FB4F-AEEC-4A4E-9396-8C490C876089}" dt="2023-07-25T02:11:50.836" v="11" actId="47"/>
        <pc:sldMkLst>
          <pc:docMk/>
          <pc:sldMk cId="0" sldId="267"/>
        </pc:sldMkLst>
      </pc:sldChg>
      <pc:sldChg chg="modSp mod">
        <pc:chgData name="Dr.Mritunjay Kumar" userId="ce6d84e442459372" providerId="LiveId" clId="{AB72FB4F-AEEC-4A4E-9396-8C490C876089}" dt="2023-07-25T02:20:59.236" v="205" actId="20577"/>
        <pc:sldMkLst>
          <pc:docMk/>
          <pc:sldMk cId="3670380979" sldId="269"/>
        </pc:sldMkLst>
        <pc:spChg chg="mod">
          <ac:chgData name="Dr.Mritunjay Kumar" userId="ce6d84e442459372" providerId="LiveId" clId="{AB72FB4F-AEEC-4A4E-9396-8C490C876089}" dt="2023-07-25T02:20:59.236" v="205" actId="20577"/>
          <ac:spMkLst>
            <pc:docMk/>
            <pc:sldMk cId="3670380979" sldId="269"/>
            <ac:spMk id="2" creationId="{1E2E7778-4E45-C19C-AA8C-C6D72F613426}"/>
          </ac:spMkLst>
        </pc:spChg>
      </pc:sldChg>
      <pc:sldChg chg="del">
        <pc:chgData name="Dr.Mritunjay Kumar" userId="ce6d84e442459372" providerId="LiveId" clId="{AB72FB4F-AEEC-4A4E-9396-8C490C876089}" dt="2023-07-25T02:11:46.880" v="1" actId="47"/>
        <pc:sldMkLst>
          <pc:docMk/>
          <pc:sldMk cId="490351254" sldId="270"/>
        </pc:sldMkLst>
      </pc:sldChg>
      <pc:sldChg chg="delSp modSp new mod">
        <pc:chgData name="Dr.Mritunjay Kumar" userId="ce6d84e442459372" providerId="LiveId" clId="{AB72FB4F-AEEC-4A4E-9396-8C490C876089}" dt="2023-07-25T02:33:02.456" v="538" actId="255"/>
        <pc:sldMkLst>
          <pc:docMk/>
          <pc:sldMk cId="1997327317" sldId="270"/>
        </pc:sldMkLst>
        <pc:spChg chg="del">
          <ac:chgData name="Dr.Mritunjay Kumar" userId="ce6d84e442459372" providerId="LiveId" clId="{AB72FB4F-AEEC-4A4E-9396-8C490C876089}" dt="2023-07-25T02:12:39.948" v="90" actId="478"/>
          <ac:spMkLst>
            <pc:docMk/>
            <pc:sldMk cId="1997327317" sldId="270"/>
            <ac:spMk id="2" creationId="{85147A80-27A8-964F-4E44-C281F8E316F9}"/>
          </ac:spMkLst>
        </pc:spChg>
        <pc:spChg chg="mod">
          <ac:chgData name="Dr.Mritunjay Kumar" userId="ce6d84e442459372" providerId="LiveId" clId="{AB72FB4F-AEEC-4A4E-9396-8C490C876089}" dt="2023-07-25T02:33:02.456" v="538" actId="255"/>
          <ac:spMkLst>
            <pc:docMk/>
            <pc:sldMk cId="1997327317" sldId="270"/>
            <ac:spMk id="3" creationId="{73355ED8-DEB7-6C3B-57F3-BD1B25344053}"/>
          </ac:spMkLst>
        </pc:spChg>
      </pc:sldChg>
      <pc:sldChg chg="del">
        <pc:chgData name="Dr.Mritunjay Kumar" userId="ce6d84e442459372" providerId="LiveId" clId="{AB72FB4F-AEEC-4A4E-9396-8C490C876089}" dt="2023-07-25T02:11:46.094" v="0" actId="47"/>
        <pc:sldMkLst>
          <pc:docMk/>
          <pc:sldMk cId="21247720" sldId="271"/>
        </pc:sldMkLst>
      </pc:sldChg>
      <pc:sldChg chg="addSp delSp modSp new mod">
        <pc:chgData name="Dr.Mritunjay Kumar" userId="ce6d84e442459372" providerId="LiveId" clId="{AB72FB4F-AEEC-4A4E-9396-8C490C876089}" dt="2023-07-25T02:37:39.102" v="617" actId="207"/>
        <pc:sldMkLst>
          <pc:docMk/>
          <pc:sldMk cId="1039256778" sldId="271"/>
        </pc:sldMkLst>
        <pc:spChg chg="del">
          <ac:chgData name="Dr.Mritunjay Kumar" userId="ce6d84e442459372" providerId="LiveId" clId="{AB72FB4F-AEEC-4A4E-9396-8C490C876089}" dt="2023-07-25T02:13:41.968" v="94" actId="478"/>
          <ac:spMkLst>
            <pc:docMk/>
            <pc:sldMk cId="1039256778" sldId="271"/>
            <ac:spMk id="2" creationId="{ABDD8CE4-E2DB-5BC4-08A1-4962711A718C}"/>
          </ac:spMkLst>
        </pc:spChg>
        <pc:spChg chg="mod">
          <ac:chgData name="Dr.Mritunjay Kumar" userId="ce6d84e442459372" providerId="LiveId" clId="{AB72FB4F-AEEC-4A4E-9396-8C490C876089}" dt="2023-07-25T02:37:39.102" v="617" actId="207"/>
          <ac:spMkLst>
            <pc:docMk/>
            <pc:sldMk cId="1039256778" sldId="271"/>
            <ac:spMk id="3" creationId="{AC43F31F-8105-01A1-6A2E-9713BF3171DF}"/>
          </ac:spMkLst>
        </pc:spChg>
        <pc:spChg chg="add del">
          <ac:chgData name="Dr.Mritunjay Kumar" userId="ce6d84e442459372" providerId="LiveId" clId="{AB72FB4F-AEEC-4A4E-9396-8C490C876089}" dt="2023-07-25T02:34:00.435" v="544" actId="22"/>
          <ac:spMkLst>
            <pc:docMk/>
            <pc:sldMk cId="1039256778" sldId="271"/>
            <ac:spMk id="5" creationId="{CBFADA15-DE3C-5BB0-5EFB-EEC711506FCD}"/>
          </ac:spMkLst>
        </pc:spChg>
      </pc:sldChg>
      <pc:sldChg chg="addSp delSp modSp new mod">
        <pc:chgData name="Dr.Mritunjay Kumar" userId="ce6d84e442459372" providerId="LiveId" clId="{AB72FB4F-AEEC-4A4E-9396-8C490C876089}" dt="2023-07-25T02:50:38.099" v="841" actId="20577"/>
        <pc:sldMkLst>
          <pc:docMk/>
          <pc:sldMk cId="2046225373" sldId="272"/>
        </pc:sldMkLst>
        <pc:spChg chg="del">
          <ac:chgData name="Dr.Mritunjay Kumar" userId="ce6d84e442459372" providerId="LiveId" clId="{AB72FB4F-AEEC-4A4E-9396-8C490C876089}" dt="2023-07-25T02:14:07.210" v="98" actId="478"/>
          <ac:spMkLst>
            <pc:docMk/>
            <pc:sldMk cId="2046225373" sldId="272"/>
            <ac:spMk id="2" creationId="{FCC29D35-A232-AEAD-0B54-CA476CC34EDC}"/>
          </ac:spMkLst>
        </pc:spChg>
        <pc:spChg chg="mod">
          <ac:chgData name="Dr.Mritunjay Kumar" userId="ce6d84e442459372" providerId="LiveId" clId="{AB72FB4F-AEEC-4A4E-9396-8C490C876089}" dt="2023-07-25T02:50:38.099" v="841" actId="20577"/>
          <ac:spMkLst>
            <pc:docMk/>
            <pc:sldMk cId="2046225373" sldId="272"/>
            <ac:spMk id="3" creationId="{565E813A-646E-EEFE-402E-CCE66DCCCBA0}"/>
          </ac:spMkLst>
        </pc:spChg>
        <pc:spChg chg="add del">
          <ac:chgData name="Dr.Mritunjay Kumar" userId="ce6d84e442459372" providerId="LiveId" clId="{AB72FB4F-AEEC-4A4E-9396-8C490C876089}" dt="2023-07-25T02:33:45.843" v="542" actId="22"/>
          <ac:spMkLst>
            <pc:docMk/>
            <pc:sldMk cId="2046225373" sldId="272"/>
            <ac:spMk id="5" creationId="{E77E3C18-E792-6497-5E80-C49BF395E3D8}"/>
          </ac:spMkLst>
        </pc:spChg>
      </pc:sldChg>
      <pc:sldChg chg="addSp delSp modSp new mod">
        <pc:chgData name="Dr.Mritunjay Kumar" userId="ce6d84e442459372" providerId="LiveId" clId="{AB72FB4F-AEEC-4A4E-9396-8C490C876089}" dt="2023-07-25T02:43:04.712" v="795" actId="20577"/>
        <pc:sldMkLst>
          <pc:docMk/>
          <pc:sldMk cId="83044136" sldId="273"/>
        </pc:sldMkLst>
        <pc:spChg chg="add del">
          <ac:chgData name="Dr.Mritunjay Kumar" userId="ce6d84e442459372" providerId="LiveId" clId="{AB72FB4F-AEEC-4A4E-9396-8C490C876089}" dt="2023-07-25T02:15:54.538" v="108" actId="478"/>
          <ac:spMkLst>
            <pc:docMk/>
            <pc:sldMk cId="83044136" sldId="273"/>
            <ac:spMk id="2" creationId="{0FA12BC6-00B8-4898-9C0F-6A477B497DCB}"/>
          </ac:spMkLst>
        </pc:spChg>
        <pc:spChg chg="mod">
          <ac:chgData name="Dr.Mritunjay Kumar" userId="ce6d84e442459372" providerId="LiveId" clId="{AB72FB4F-AEEC-4A4E-9396-8C490C876089}" dt="2023-07-25T02:43:04.712" v="795" actId="20577"/>
          <ac:spMkLst>
            <pc:docMk/>
            <pc:sldMk cId="83044136" sldId="273"/>
            <ac:spMk id="3" creationId="{42D1BFC3-CAFF-4685-2710-745A80186C7F}"/>
          </ac:spMkLst>
        </pc:spChg>
      </pc:sldChg>
      <pc:sldChg chg="addSp delSp modSp new mod">
        <pc:chgData name="Dr.Mritunjay Kumar" userId="ce6d84e442459372" providerId="LiveId" clId="{AB72FB4F-AEEC-4A4E-9396-8C490C876089}" dt="2023-07-25T05:20:25.850" v="866" actId="14100"/>
        <pc:sldMkLst>
          <pc:docMk/>
          <pc:sldMk cId="397984723" sldId="274"/>
        </pc:sldMkLst>
        <pc:spChg chg="del mod">
          <ac:chgData name="Dr.Mritunjay Kumar" userId="ce6d84e442459372" providerId="LiveId" clId="{AB72FB4F-AEEC-4A4E-9396-8C490C876089}" dt="2023-07-25T02:16:21.478" v="113" actId="478"/>
          <ac:spMkLst>
            <pc:docMk/>
            <pc:sldMk cId="397984723" sldId="274"/>
            <ac:spMk id="2" creationId="{E1D236BC-829A-43E5-6F2D-E3C564F07A3A}"/>
          </ac:spMkLst>
        </pc:spChg>
        <pc:spChg chg="mod">
          <ac:chgData name="Dr.Mritunjay Kumar" userId="ce6d84e442459372" providerId="LiveId" clId="{AB72FB4F-AEEC-4A4E-9396-8C490C876089}" dt="2023-07-25T05:19:57.951" v="860" actId="14100"/>
          <ac:spMkLst>
            <pc:docMk/>
            <pc:sldMk cId="397984723" sldId="274"/>
            <ac:spMk id="3" creationId="{C765EDAF-B95D-1551-9C9D-6181F5A558A0}"/>
          </ac:spMkLst>
        </pc:spChg>
        <pc:picChg chg="add mod">
          <ac:chgData name="Dr.Mritunjay Kumar" userId="ce6d84e442459372" providerId="LiveId" clId="{AB72FB4F-AEEC-4A4E-9396-8C490C876089}" dt="2023-07-25T05:20:25.850" v="866" actId="14100"/>
          <ac:picMkLst>
            <pc:docMk/>
            <pc:sldMk cId="397984723" sldId="274"/>
            <ac:picMk id="1026" creationId="{C7FCD2B2-CE76-296A-B88A-ADFB3B367262}"/>
          </ac:picMkLst>
        </pc:picChg>
      </pc:sldChg>
      <pc:sldChg chg="delSp modSp new mod">
        <pc:chgData name="Dr.Mritunjay Kumar" userId="ce6d84e442459372" providerId="LiveId" clId="{AB72FB4F-AEEC-4A4E-9396-8C490C876089}" dt="2023-07-25T02:17:07.787" v="119"/>
        <pc:sldMkLst>
          <pc:docMk/>
          <pc:sldMk cId="4287544476" sldId="275"/>
        </pc:sldMkLst>
        <pc:spChg chg="del">
          <ac:chgData name="Dr.Mritunjay Kumar" userId="ce6d84e442459372" providerId="LiveId" clId="{AB72FB4F-AEEC-4A4E-9396-8C490C876089}" dt="2023-07-25T02:16:44.495" v="117" actId="478"/>
          <ac:spMkLst>
            <pc:docMk/>
            <pc:sldMk cId="4287544476" sldId="275"/>
            <ac:spMk id="2" creationId="{6BFF80C5-44CF-1B24-8D86-CD04C493E016}"/>
          </ac:spMkLst>
        </pc:spChg>
        <pc:spChg chg="mod">
          <ac:chgData name="Dr.Mritunjay Kumar" userId="ce6d84e442459372" providerId="LiveId" clId="{AB72FB4F-AEEC-4A4E-9396-8C490C876089}" dt="2023-07-25T02:17:07.787" v="119"/>
          <ac:spMkLst>
            <pc:docMk/>
            <pc:sldMk cId="4287544476" sldId="275"/>
            <ac:spMk id="3" creationId="{FC8822B9-A28A-A653-B5E5-2DC8ADEC56C2}"/>
          </ac:spMkLst>
        </pc:spChg>
      </pc:sldChg>
      <pc:sldChg chg="delSp modSp new mod">
        <pc:chgData name="Dr.Mritunjay Kumar" userId="ce6d84e442459372" providerId="LiveId" clId="{AB72FB4F-AEEC-4A4E-9396-8C490C876089}" dt="2023-07-25T02:17:38.118" v="123"/>
        <pc:sldMkLst>
          <pc:docMk/>
          <pc:sldMk cId="1130302730" sldId="276"/>
        </pc:sldMkLst>
        <pc:spChg chg="del">
          <ac:chgData name="Dr.Mritunjay Kumar" userId="ce6d84e442459372" providerId="LiveId" clId="{AB72FB4F-AEEC-4A4E-9396-8C490C876089}" dt="2023-07-25T02:17:14.876" v="121" actId="478"/>
          <ac:spMkLst>
            <pc:docMk/>
            <pc:sldMk cId="1130302730" sldId="276"/>
            <ac:spMk id="2" creationId="{0099A17C-929D-0685-2EC3-B0583D257069}"/>
          </ac:spMkLst>
        </pc:spChg>
        <pc:spChg chg="mod">
          <ac:chgData name="Dr.Mritunjay Kumar" userId="ce6d84e442459372" providerId="LiveId" clId="{AB72FB4F-AEEC-4A4E-9396-8C490C876089}" dt="2023-07-25T02:17:38.118" v="123"/>
          <ac:spMkLst>
            <pc:docMk/>
            <pc:sldMk cId="1130302730" sldId="276"/>
            <ac:spMk id="3" creationId="{17DEB078-0315-D291-A4AF-6ED0A6F1270A}"/>
          </ac:spMkLst>
        </pc:spChg>
      </pc:sldChg>
      <pc:sldChg chg="addSp delSp modSp new mod">
        <pc:chgData name="Dr.Mritunjay Kumar" userId="ce6d84e442459372" providerId="LiveId" clId="{AB72FB4F-AEEC-4A4E-9396-8C490C876089}" dt="2023-07-25T05:29:18.802" v="886" actId="113"/>
        <pc:sldMkLst>
          <pc:docMk/>
          <pc:sldMk cId="2452130413" sldId="277"/>
        </pc:sldMkLst>
        <pc:spChg chg="del">
          <ac:chgData name="Dr.Mritunjay Kumar" userId="ce6d84e442459372" providerId="LiveId" clId="{AB72FB4F-AEEC-4A4E-9396-8C490C876089}" dt="2023-07-25T02:17:44.152" v="125" actId="478"/>
          <ac:spMkLst>
            <pc:docMk/>
            <pc:sldMk cId="2452130413" sldId="277"/>
            <ac:spMk id="2" creationId="{7050F683-DD28-3664-792E-0C7E15840EF2}"/>
          </ac:spMkLst>
        </pc:spChg>
        <pc:spChg chg="add del mod">
          <ac:chgData name="Dr.Mritunjay Kumar" userId="ce6d84e442459372" providerId="LiveId" clId="{AB72FB4F-AEEC-4A4E-9396-8C490C876089}" dt="2023-07-25T05:24:26.154" v="871" actId="21"/>
          <ac:spMkLst>
            <pc:docMk/>
            <pc:sldMk cId="2452130413" sldId="277"/>
            <ac:spMk id="2" creationId="{A428B586-113F-0E97-EA59-68A2E0F13300}"/>
          </ac:spMkLst>
        </pc:spChg>
        <pc:spChg chg="add del mod">
          <ac:chgData name="Dr.Mritunjay Kumar" userId="ce6d84e442459372" providerId="LiveId" clId="{AB72FB4F-AEEC-4A4E-9396-8C490C876089}" dt="2023-07-25T05:29:18.802" v="886" actId="113"/>
          <ac:spMkLst>
            <pc:docMk/>
            <pc:sldMk cId="2452130413" sldId="277"/>
            <ac:spMk id="3" creationId="{B4B4DCA2-64D3-748E-6925-FBBCE6520770}"/>
          </ac:spMkLst>
        </pc:spChg>
        <pc:picChg chg="add del mod">
          <ac:chgData name="Dr.Mritunjay Kumar" userId="ce6d84e442459372" providerId="LiveId" clId="{AB72FB4F-AEEC-4A4E-9396-8C490C876089}" dt="2023-07-25T05:24:28.702" v="874"/>
          <ac:picMkLst>
            <pc:docMk/>
            <pc:sldMk cId="2452130413" sldId="277"/>
            <ac:picMk id="2050" creationId="{1E7C2CED-1535-FB80-1E35-77DFE7DFA589}"/>
          </ac:picMkLst>
        </pc:picChg>
        <pc:picChg chg="add mod">
          <ac:chgData name="Dr.Mritunjay Kumar" userId="ce6d84e442459372" providerId="LiveId" clId="{AB72FB4F-AEEC-4A4E-9396-8C490C876089}" dt="2023-07-25T05:29:07.558" v="885" actId="1076"/>
          <ac:picMkLst>
            <pc:docMk/>
            <pc:sldMk cId="2452130413" sldId="277"/>
            <ac:picMk id="2052" creationId="{8DE24748-5042-E97C-3FB4-B236F0DBB19E}"/>
          </ac:picMkLst>
        </pc:picChg>
        <pc:picChg chg="add mod">
          <ac:chgData name="Dr.Mritunjay Kumar" userId="ce6d84e442459372" providerId="LiveId" clId="{AB72FB4F-AEEC-4A4E-9396-8C490C876089}" dt="2023-07-25T05:29:04.095" v="884" actId="1076"/>
          <ac:picMkLst>
            <pc:docMk/>
            <pc:sldMk cId="2452130413" sldId="277"/>
            <ac:picMk id="2054" creationId="{8FB42825-A007-273B-04B3-9847FFD97552}"/>
          </ac:picMkLst>
        </pc:picChg>
      </pc:sldChg>
      <pc:sldChg chg="delSp modSp new mod">
        <pc:chgData name="Dr.Mritunjay Kumar" userId="ce6d84e442459372" providerId="LiveId" clId="{AB72FB4F-AEEC-4A4E-9396-8C490C876089}" dt="2023-07-25T05:43:28.463" v="1069" actId="20577"/>
        <pc:sldMkLst>
          <pc:docMk/>
          <pc:sldMk cId="2637246994" sldId="278"/>
        </pc:sldMkLst>
        <pc:spChg chg="del">
          <ac:chgData name="Dr.Mritunjay Kumar" userId="ce6d84e442459372" providerId="LiveId" clId="{AB72FB4F-AEEC-4A4E-9396-8C490C876089}" dt="2023-07-25T02:18:08.524" v="129" actId="478"/>
          <ac:spMkLst>
            <pc:docMk/>
            <pc:sldMk cId="2637246994" sldId="278"/>
            <ac:spMk id="2" creationId="{5BFF39A1-D3B6-0BD7-F092-7B79E2A98624}"/>
          </ac:spMkLst>
        </pc:spChg>
        <pc:spChg chg="mod">
          <ac:chgData name="Dr.Mritunjay Kumar" userId="ce6d84e442459372" providerId="LiveId" clId="{AB72FB4F-AEEC-4A4E-9396-8C490C876089}" dt="2023-07-25T05:43:28.463" v="1069" actId="20577"/>
          <ac:spMkLst>
            <pc:docMk/>
            <pc:sldMk cId="2637246994" sldId="278"/>
            <ac:spMk id="3" creationId="{66970A27-23A0-F8FB-A620-7A47940E62BA}"/>
          </ac:spMkLst>
        </pc:spChg>
      </pc:sldChg>
      <pc:sldChg chg="delSp modSp new mod">
        <pc:chgData name="Dr.Mritunjay Kumar" userId="ce6d84e442459372" providerId="LiveId" clId="{AB72FB4F-AEEC-4A4E-9396-8C490C876089}" dt="2023-07-25T02:18:51.250" v="136" actId="27636"/>
        <pc:sldMkLst>
          <pc:docMk/>
          <pc:sldMk cId="2036992969" sldId="279"/>
        </pc:sldMkLst>
        <pc:spChg chg="del">
          <ac:chgData name="Dr.Mritunjay Kumar" userId="ce6d84e442459372" providerId="LiveId" clId="{AB72FB4F-AEEC-4A4E-9396-8C490C876089}" dt="2023-07-25T02:18:31.537" v="133" actId="478"/>
          <ac:spMkLst>
            <pc:docMk/>
            <pc:sldMk cId="2036992969" sldId="279"/>
            <ac:spMk id="2" creationId="{422F8DA0-7925-FBA5-F992-ACDB5607DA97}"/>
          </ac:spMkLst>
        </pc:spChg>
        <pc:spChg chg="mod">
          <ac:chgData name="Dr.Mritunjay Kumar" userId="ce6d84e442459372" providerId="LiveId" clId="{AB72FB4F-AEEC-4A4E-9396-8C490C876089}" dt="2023-07-25T02:18:51.250" v="136" actId="27636"/>
          <ac:spMkLst>
            <pc:docMk/>
            <pc:sldMk cId="2036992969" sldId="279"/>
            <ac:spMk id="3" creationId="{37F5930E-E1E5-024A-D7BD-90744EE55D37}"/>
          </ac:spMkLst>
        </pc:spChg>
      </pc:sldChg>
      <pc:sldChg chg="delSp modSp new mod">
        <pc:chgData name="Dr.Mritunjay Kumar" userId="ce6d84e442459372" providerId="LiveId" clId="{AB72FB4F-AEEC-4A4E-9396-8C490C876089}" dt="2023-07-25T02:44:28.138" v="811" actId="20577"/>
        <pc:sldMkLst>
          <pc:docMk/>
          <pc:sldMk cId="2788811177" sldId="280"/>
        </pc:sldMkLst>
        <pc:spChg chg="del">
          <ac:chgData name="Dr.Mritunjay Kumar" userId="ce6d84e442459372" providerId="LiveId" clId="{AB72FB4F-AEEC-4A4E-9396-8C490C876089}" dt="2023-07-25T02:44:06.846" v="797" actId="478"/>
          <ac:spMkLst>
            <pc:docMk/>
            <pc:sldMk cId="2788811177" sldId="280"/>
            <ac:spMk id="2" creationId="{4E35B3C5-C132-33AA-A56E-C498C2122450}"/>
          </ac:spMkLst>
        </pc:spChg>
        <pc:spChg chg="mod">
          <ac:chgData name="Dr.Mritunjay Kumar" userId="ce6d84e442459372" providerId="LiveId" clId="{AB72FB4F-AEEC-4A4E-9396-8C490C876089}" dt="2023-07-25T02:44:28.138" v="811" actId="20577"/>
          <ac:spMkLst>
            <pc:docMk/>
            <pc:sldMk cId="2788811177" sldId="280"/>
            <ac:spMk id="3" creationId="{8163C335-0309-41F2-9A15-0F6644F66C1F}"/>
          </ac:spMkLst>
        </pc:spChg>
      </pc:sldChg>
      <pc:sldChg chg="delSp modSp new mod">
        <pc:chgData name="Dr.Mritunjay Kumar" userId="ce6d84e442459372" providerId="LiveId" clId="{AB72FB4F-AEEC-4A4E-9396-8C490C876089}" dt="2023-07-25T02:51:55.762" v="859" actId="207"/>
        <pc:sldMkLst>
          <pc:docMk/>
          <pc:sldMk cId="624453151" sldId="281"/>
        </pc:sldMkLst>
        <pc:spChg chg="del">
          <ac:chgData name="Dr.Mritunjay Kumar" userId="ce6d84e442459372" providerId="LiveId" clId="{AB72FB4F-AEEC-4A4E-9396-8C490C876089}" dt="2023-07-25T02:45:12.887" v="813" actId="478"/>
          <ac:spMkLst>
            <pc:docMk/>
            <pc:sldMk cId="624453151" sldId="281"/>
            <ac:spMk id="2" creationId="{C62D9D64-42D4-226C-8E42-2068969F536D}"/>
          </ac:spMkLst>
        </pc:spChg>
        <pc:spChg chg="mod">
          <ac:chgData name="Dr.Mritunjay Kumar" userId="ce6d84e442459372" providerId="LiveId" clId="{AB72FB4F-AEEC-4A4E-9396-8C490C876089}" dt="2023-07-25T02:51:55.762" v="859" actId="207"/>
          <ac:spMkLst>
            <pc:docMk/>
            <pc:sldMk cId="624453151" sldId="281"/>
            <ac:spMk id="3" creationId="{D0354CD0-96F5-F5AB-66C1-8D4222F62BD5}"/>
          </ac:spMkLst>
        </pc:spChg>
      </pc:sldChg>
    </pc:docChg>
  </pc:docChgLst>
  <pc:docChgLst>
    <pc:chgData name="Dr.Mritunjay Kumar" userId="ce6d84e442459372" providerId="LiveId" clId="{6A2BF017-09BE-4DE6-BD71-DBEEB59D0381}"/>
    <pc:docChg chg="undo custSel addSld delSld modSld">
      <pc:chgData name="Dr.Mritunjay Kumar" userId="ce6d84e442459372" providerId="LiveId" clId="{6A2BF017-09BE-4DE6-BD71-DBEEB59D0381}" dt="2023-08-01T02:50:12.694" v="1807" actId="27636"/>
      <pc:docMkLst>
        <pc:docMk/>
      </pc:docMkLst>
      <pc:sldChg chg="modSp mod">
        <pc:chgData name="Dr.Mritunjay Kumar" userId="ce6d84e442459372" providerId="LiveId" clId="{6A2BF017-09BE-4DE6-BD71-DBEEB59D0381}" dt="2023-07-31T13:38:47.857" v="57" actId="20577"/>
        <pc:sldMkLst>
          <pc:docMk/>
          <pc:sldMk cId="3670380979" sldId="269"/>
        </pc:sldMkLst>
        <pc:spChg chg="mod">
          <ac:chgData name="Dr.Mritunjay Kumar" userId="ce6d84e442459372" providerId="LiveId" clId="{6A2BF017-09BE-4DE6-BD71-DBEEB59D0381}" dt="2023-07-31T13:38:47.857" v="57" actId="20577"/>
          <ac:spMkLst>
            <pc:docMk/>
            <pc:sldMk cId="3670380979" sldId="269"/>
            <ac:spMk id="2" creationId="{1E2E7778-4E45-C19C-AA8C-C6D72F613426}"/>
          </ac:spMkLst>
        </pc:spChg>
      </pc:sldChg>
      <pc:sldChg chg="modSp del mod">
        <pc:chgData name="Dr.Mritunjay Kumar" userId="ce6d84e442459372" providerId="LiveId" clId="{6A2BF017-09BE-4DE6-BD71-DBEEB59D0381}" dt="2023-07-31T14:06:32.604" v="189" actId="47"/>
        <pc:sldMkLst>
          <pc:docMk/>
          <pc:sldMk cId="1997327317" sldId="270"/>
        </pc:sldMkLst>
        <pc:spChg chg="mod">
          <ac:chgData name="Dr.Mritunjay Kumar" userId="ce6d84e442459372" providerId="LiveId" clId="{6A2BF017-09BE-4DE6-BD71-DBEEB59D0381}" dt="2023-07-31T13:39:51.605" v="61" actId="27636"/>
          <ac:spMkLst>
            <pc:docMk/>
            <pc:sldMk cId="1997327317" sldId="270"/>
            <ac:spMk id="3" creationId="{73355ED8-DEB7-6C3B-57F3-BD1B25344053}"/>
          </ac:spMkLst>
        </pc:spChg>
      </pc:sldChg>
      <pc:sldChg chg="del">
        <pc:chgData name="Dr.Mritunjay Kumar" userId="ce6d84e442459372" providerId="LiveId" clId="{6A2BF017-09BE-4DE6-BD71-DBEEB59D0381}" dt="2023-07-31T14:04:49.108" v="175" actId="47"/>
        <pc:sldMkLst>
          <pc:docMk/>
          <pc:sldMk cId="1039256778" sldId="271"/>
        </pc:sldMkLst>
      </pc:sldChg>
      <pc:sldChg chg="del">
        <pc:chgData name="Dr.Mritunjay Kumar" userId="ce6d84e442459372" providerId="LiveId" clId="{6A2BF017-09BE-4DE6-BD71-DBEEB59D0381}" dt="2023-07-31T14:50:35.716" v="676" actId="47"/>
        <pc:sldMkLst>
          <pc:docMk/>
          <pc:sldMk cId="2046225373" sldId="272"/>
        </pc:sldMkLst>
      </pc:sldChg>
      <pc:sldChg chg="del">
        <pc:chgData name="Dr.Mritunjay Kumar" userId="ce6d84e442459372" providerId="LiveId" clId="{6A2BF017-09BE-4DE6-BD71-DBEEB59D0381}" dt="2023-07-31T14:50:36.470" v="678" actId="47"/>
        <pc:sldMkLst>
          <pc:docMk/>
          <pc:sldMk cId="83044136" sldId="273"/>
        </pc:sldMkLst>
      </pc:sldChg>
      <pc:sldChg chg="del">
        <pc:chgData name="Dr.Mritunjay Kumar" userId="ce6d84e442459372" providerId="LiveId" clId="{6A2BF017-09BE-4DE6-BD71-DBEEB59D0381}" dt="2023-07-31T14:50:38.792" v="681" actId="47"/>
        <pc:sldMkLst>
          <pc:docMk/>
          <pc:sldMk cId="397984723" sldId="274"/>
        </pc:sldMkLst>
      </pc:sldChg>
      <pc:sldChg chg="del">
        <pc:chgData name="Dr.Mritunjay Kumar" userId="ce6d84e442459372" providerId="LiveId" clId="{6A2BF017-09BE-4DE6-BD71-DBEEB59D0381}" dt="2023-07-31T14:50:38.965" v="682" actId="47"/>
        <pc:sldMkLst>
          <pc:docMk/>
          <pc:sldMk cId="4287544476" sldId="275"/>
        </pc:sldMkLst>
      </pc:sldChg>
      <pc:sldChg chg="del">
        <pc:chgData name="Dr.Mritunjay Kumar" userId="ce6d84e442459372" providerId="LiveId" clId="{6A2BF017-09BE-4DE6-BD71-DBEEB59D0381}" dt="2023-07-31T14:50:39.216" v="683" actId="47"/>
        <pc:sldMkLst>
          <pc:docMk/>
          <pc:sldMk cId="1130302730" sldId="276"/>
        </pc:sldMkLst>
      </pc:sldChg>
      <pc:sldChg chg="del">
        <pc:chgData name="Dr.Mritunjay Kumar" userId="ce6d84e442459372" providerId="LiveId" clId="{6A2BF017-09BE-4DE6-BD71-DBEEB59D0381}" dt="2023-07-31T14:50:39.435" v="684" actId="47"/>
        <pc:sldMkLst>
          <pc:docMk/>
          <pc:sldMk cId="2452130413" sldId="277"/>
        </pc:sldMkLst>
      </pc:sldChg>
      <pc:sldChg chg="del">
        <pc:chgData name="Dr.Mritunjay Kumar" userId="ce6d84e442459372" providerId="LiveId" clId="{6A2BF017-09BE-4DE6-BD71-DBEEB59D0381}" dt="2023-07-31T14:50:39.550" v="685" actId="47"/>
        <pc:sldMkLst>
          <pc:docMk/>
          <pc:sldMk cId="2637246994" sldId="278"/>
        </pc:sldMkLst>
      </pc:sldChg>
      <pc:sldChg chg="del">
        <pc:chgData name="Dr.Mritunjay Kumar" userId="ce6d84e442459372" providerId="LiveId" clId="{6A2BF017-09BE-4DE6-BD71-DBEEB59D0381}" dt="2023-07-31T14:50:39.725" v="686" actId="47"/>
        <pc:sldMkLst>
          <pc:docMk/>
          <pc:sldMk cId="2036992969" sldId="279"/>
        </pc:sldMkLst>
      </pc:sldChg>
      <pc:sldChg chg="del">
        <pc:chgData name="Dr.Mritunjay Kumar" userId="ce6d84e442459372" providerId="LiveId" clId="{6A2BF017-09BE-4DE6-BD71-DBEEB59D0381}" dt="2023-07-31T14:50:36.094" v="677" actId="47"/>
        <pc:sldMkLst>
          <pc:docMk/>
          <pc:sldMk cId="624453151" sldId="281"/>
        </pc:sldMkLst>
      </pc:sldChg>
      <pc:sldChg chg="del">
        <pc:chgData name="Dr.Mritunjay Kumar" userId="ce6d84e442459372" providerId="LiveId" clId="{6A2BF017-09BE-4DE6-BD71-DBEEB59D0381}" dt="2023-07-31T14:50:36.706" v="679" actId="47"/>
        <pc:sldMkLst>
          <pc:docMk/>
          <pc:sldMk cId="1107206081" sldId="282"/>
        </pc:sldMkLst>
      </pc:sldChg>
      <pc:sldChg chg="del">
        <pc:chgData name="Dr.Mritunjay Kumar" userId="ce6d84e442459372" providerId="LiveId" clId="{6A2BF017-09BE-4DE6-BD71-DBEEB59D0381}" dt="2023-07-31T14:50:36.926" v="680" actId="47"/>
        <pc:sldMkLst>
          <pc:docMk/>
          <pc:sldMk cId="1261363011" sldId="283"/>
        </pc:sldMkLst>
      </pc:sldChg>
      <pc:sldChg chg="del">
        <pc:chgData name="Dr.Mritunjay Kumar" userId="ce6d84e442459372" providerId="LiveId" clId="{6A2BF017-09BE-4DE6-BD71-DBEEB59D0381}" dt="2023-07-31T14:50:39.897" v="687" actId="47"/>
        <pc:sldMkLst>
          <pc:docMk/>
          <pc:sldMk cId="1223455152" sldId="284"/>
        </pc:sldMkLst>
      </pc:sldChg>
      <pc:sldChg chg="add del">
        <pc:chgData name="Dr.Mritunjay Kumar" userId="ce6d84e442459372" providerId="LiveId" clId="{6A2BF017-09BE-4DE6-BD71-DBEEB59D0381}" dt="2023-07-31T14:50:47.847" v="691" actId="47"/>
        <pc:sldMkLst>
          <pc:docMk/>
          <pc:sldMk cId="1730274360" sldId="293"/>
        </pc:sldMkLst>
      </pc:sldChg>
      <pc:sldChg chg="delSp modSp new del mod">
        <pc:chgData name="Dr.Mritunjay Kumar" userId="ce6d84e442459372" providerId="LiveId" clId="{6A2BF017-09BE-4DE6-BD71-DBEEB59D0381}" dt="2023-07-31T14:25:15.869" v="267" actId="47"/>
        <pc:sldMkLst>
          <pc:docMk/>
          <pc:sldMk cId="3470275846" sldId="294"/>
        </pc:sldMkLst>
        <pc:spChg chg="del">
          <ac:chgData name="Dr.Mritunjay Kumar" userId="ce6d84e442459372" providerId="LiveId" clId="{6A2BF017-09BE-4DE6-BD71-DBEEB59D0381}" dt="2023-07-31T13:49:16.217" v="63" actId="478"/>
          <ac:spMkLst>
            <pc:docMk/>
            <pc:sldMk cId="3470275846" sldId="294"/>
            <ac:spMk id="2" creationId="{BEFBC078-69B8-E4DB-B8F0-2F3B5B591B13}"/>
          </ac:spMkLst>
        </pc:spChg>
        <pc:spChg chg="mod">
          <ac:chgData name="Dr.Mritunjay Kumar" userId="ce6d84e442459372" providerId="LiveId" clId="{6A2BF017-09BE-4DE6-BD71-DBEEB59D0381}" dt="2023-07-31T13:56:37.722" v="143" actId="27636"/>
          <ac:spMkLst>
            <pc:docMk/>
            <pc:sldMk cId="3470275846" sldId="294"/>
            <ac:spMk id="3" creationId="{E02DE935-8F6D-4E10-4CFE-6CD90DABF191}"/>
          </ac:spMkLst>
        </pc:spChg>
      </pc:sldChg>
      <pc:sldChg chg="addSp delSp modSp new mod">
        <pc:chgData name="Dr.Mritunjay Kumar" userId="ce6d84e442459372" providerId="LiveId" clId="{6A2BF017-09BE-4DE6-BD71-DBEEB59D0381}" dt="2023-07-31T15:03:52.782" v="789" actId="1076"/>
        <pc:sldMkLst>
          <pc:docMk/>
          <pc:sldMk cId="1106238883" sldId="295"/>
        </pc:sldMkLst>
        <pc:spChg chg="del">
          <ac:chgData name="Dr.Mritunjay Kumar" userId="ce6d84e442459372" providerId="LiveId" clId="{6A2BF017-09BE-4DE6-BD71-DBEEB59D0381}" dt="2023-07-31T13:50:33.931" v="68" actId="478"/>
          <ac:spMkLst>
            <pc:docMk/>
            <pc:sldMk cId="1106238883" sldId="295"/>
            <ac:spMk id="2" creationId="{A70AF8A7-C5D5-6D0E-707C-921AE295C3CE}"/>
          </ac:spMkLst>
        </pc:spChg>
        <pc:spChg chg="mod">
          <ac:chgData name="Dr.Mritunjay Kumar" userId="ce6d84e442459372" providerId="LiveId" clId="{6A2BF017-09BE-4DE6-BD71-DBEEB59D0381}" dt="2023-07-31T15:03:38.432" v="787" actId="14100"/>
          <ac:spMkLst>
            <pc:docMk/>
            <pc:sldMk cId="1106238883" sldId="295"/>
            <ac:spMk id="3" creationId="{83E8F5D6-E6CD-86A1-7E0C-46B3081E005B}"/>
          </ac:spMkLst>
        </pc:spChg>
        <pc:picChg chg="add mod">
          <ac:chgData name="Dr.Mritunjay Kumar" userId="ce6d84e442459372" providerId="LiveId" clId="{6A2BF017-09BE-4DE6-BD71-DBEEB59D0381}" dt="2023-07-31T15:03:52.782" v="789" actId="1076"/>
          <ac:picMkLst>
            <pc:docMk/>
            <pc:sldMk cId="1106238883" sldId="295"/>
            <ac:picMk id="1026" creationId="{7E9C77CF-683E-6132-A572-72E5050222B9}"/>
          </ac:picMkLst>
        </pc:picChg>
      </pc:sldChg>
      <pc:sldChg chg="delSp modSp new mod">
        <pc:chgData name="Dr.Mritunjay Kumar" userId="ce6d84e442459372" providerId="LiveId" clId="{6A2BF017-09BE-4DE6-BD71-DBEEB59D0381}" dt="2023-07-31T15:25:07.225" v="1434" actId="207"/>
        <pc:sldMkLst>
          <pc:docMk/>
          <pc:sldMk cId="2979525791" sldId="296"/>
        </pc:sldMkLst>
        <pc:spChg chg="del">
          <ac:chgData name="Dr.Mritunjay Kumar" userId="ce6d84e442459372" providerId="LiveId" clId="{6A2BF017-09BE-4DE6-BD71-DBEEB59D0381}" dt="2023-07-31T13:52:06.651" v="88" actId="478"/>
          <ac:spMkLst>
            <pc:docMk/>
            <pc:sldMk cId="2979525791" sldId="296"/>
            <ac:spMk id="2" creationId="{4B2E5E51-E6C1-0ACA-F26F-3A40F6305BC6}"/>
          </ac:spMkLst>
        </pc:spChg>
        <pc:spChg chg="mod">
          <ac:chgData name="Dr.Mritunjay Kumar" userId="ce6d84e442459372" providerId="LiveId" clId="{6A2BF017-09BE-4DE6-BD71-DBEEB59D0381}" dt="2023-07-31T15:25:07.225" v="1434" actId="207"/>
          <ac:spMkLst>
            <pc:docMk/>
            <pc:sldMk cId="2979525791" sldId="296"/>
            <ac:spMk id="3" creationId="{6505E9DF-5300-59FA-4F90-204100A80579}"/>
          </ac:spMkLst>
        </pc:spChg>
      </pc:sldChg>
      <pc:sldChg chg="addSp modSp add mod">
        <pc:chgData name="Dr.Mritunjay Kumar" userId="ce6d84e442459372" providerId="LiveId" clId="{6A2BF017-09BE-4DE6-BD71-DBEEB59D0381}" dt="2023-07-31T15:07:04.078" v="806" actId="123"/>
        <pc:sldMkLst>
          <pc:docMk/>
          <pc:sldMk cId="3123543703" sldId="297"/>
        </pc:sldMkLst>
        <pc:spChg chg="mod">
          <ac:chgData name="Dr.Mritunjay Kumar" userId="ce6d84e442459372" providerId="LiveId" clId="{6A2BF017-09BE-4DE6-BD71-DBEEB59D0381}" dt="2023-07-31T15:07:04.078" v="806" actId="123"/>
          <ac:spMkLst>
            <pc:docMk/>
            <pc:sldMk cId="3123543703" sldId="297"/>
            <ac:spMk id="3" creationId="{02C6B113-0CE7-CBE5-2537-E9A5D8C5CD2F}"/>
          </ac:spMkLst>
        </pc:spChg>
        <pc:picChg chg="add mod">
          <ac:chgData name="Dr.Mritunjay Kumar" userId="ce6d84e442459372" providerId="LiveId" clId="{6A2BF017-09BE-4DE6-BD71-DBEEB59D0381}" dt="2023-07-31T15:06:55.589" v="803" actId="14100"/>
          <ac:picMkLst>
            <pc:docMk/>
            <pc:sldMk cId="3123543703" sldId="297"/>
            <ac:picMk id="2050" creationId="{26A62D5D-6612-D2AD-D7F8-BB1B09860379}"/>
          </ac:picMkLst>
        </pc:picChg>
        <pc:picChg chg="add mod">
          <ac:chgData name="Dr.Mritunjay Kumar" userId="ce6d84e442459372" providerId="LiveId" clId="{6A2BF017-09BE-4DE6-BD71-DBEEB59D0381}" dt="2023-07-31T15:06:48.393" v="802" actId="14100"/>
          <ac:picMkLst>
            <pc:docMk/>
            <pc:sldMk cId="3123543703" sldId="297"/>
            <ac:picMk id="2052" creationId="{1B37A71A-6AD6-6DAE-3F69-D2E152025D46}"/>
          </ac:picMkLst>
        </pc:picChg>
      </pc:sldChg>
      <pc:sldChg chg="delSp modSp new del mod">
        <pc:chgData name="Dr.Mritunjay Kumar" userId="ce6d84e442459372" providerId="LiveId" clId="{6A2BF017-09BE-4DE6-BD71-DBEEB59D0381}" dt="2023-07-31T13:57:26.880" v="150" actId="2696"/>
        <pc:sldMkLst>
          <pc:docMk/>
          <pc:sldMk cId="3241097549" sldId="297"/>
        </pc:sldMkLst>
        <pc:spChg chg="del">
          <ac:chgData name="Dr.Mritunjay Kumar" userId="ce6d84e442459372" providerId="LiveId" clId="{6A2BF017-09BE-4DE6-BD71-DBEEB59D0381}" dt="2023-07-31T13:53:38.391" v="100" actId="478"/>
          <ac:spMkLst>
            <pc:docMk/>
            <pc:sldMk cId="3241097549" sldId="297"/>
            <ac:spMk id="2" creationId="{431A1531-4D7C-698C-665D-4BE5D80FE001}"/>
          </ac:spMkLst>
        </pc:spChg>
        <pc:spChg chg="mod">
          <ac:chgData name="Dr.Mritunjay Kumar" userId="ce6d84e442459372" providerId="LiveId" clId="{6A2BF017-09BE-4DE6-BD71-DBEEB59D0381}" dt="2023-07-31T13:54:08.375" v="116" actId="20577"/>
          <ac:spMkLst>
            <pc:docMk/>
            <pc:sldMk cId="3241097549" sldId="297"/>
            <ac:spMk id="3" creationId="{02C6B113-0CE7-CBE5-2537-E9A5D8C5CD2F}"/>
          </ac:spMkLst>
        </pc:spChg>
      </pc:sldChg>
      <pc:sldChg chg="delSp modSp new del mod">
        <pc:chgData name="Dr.Mritunjay Kumar" userId="ce6d84e442459372" providerId="LiveId" clId="{6A2BF017-09BE-4DE6-BD71-DBEEB59D0381}" dt="2023-07-31T13:57:04.277" v="148" actId="2696"/>
        <pc:sldMkLst>
          <pc:docMk/>
          <pc:sldMk cId="379065992" sldId="298"/>
        </pc:sldMkLst>
        <pc:spChg chg="del">
          <ac:chgData name="Dr.Mritunjay Kumar" userId="ce6d84e442459372" providerId="LiveId" clId="{6A2BF017-09BE-4DE6-BD71-DBEEB59D0381}" dt="2023-07-31T13:56:49.899" v="145" actId="478"/>
          <ac:spMkLst>
            <pc:docMk/>
            <pc:sldMk cId="379065992" sldId="298"/>
            <ac:spMk id="2" creationId="{70AD194F-1EFB-DF3D-BAED-CFB51852789A}"/>
          </ac:spMkLst>
        </pc:spChg>
        <pc:spChg chg="mod">
          <ac:chgData name="Dr.Mritunjay Kumar" userId="ce6d84e442459372" providerId="LiveId" clId="{6A2BF017-09BE-4DE6-BD71-DBEEB59D0381}" dt="2023-07-31T13:56:57.048" v="147"/>
          <ac:spMkLst>
            <pc:docMk/>
            <pc:sldMk cId="379065992" sldId="298"/>
            <ac:spMk id="3" creationId="{D50EF7FB-F4A1-ECA4-1335-F421BD982A6D}"/>
          </ac:spMkLst>
        </pc:spChg>
      </pc:sldChg>
      <pc:sldChg chg="modSp add mod">
        <pc:chgData name="Dr.Mritunjay Kumar" userId="ce6d84e442459372" providerId="LiveId" clId="{6A2BF017-09BE-4DE6-BD71-DBEEB59D0381}" dt="2023-07-31T14:58:13.363" v="728"/>
        <pc:sldMkLst>
          <pc:docMk/>
          <pc:sldMk cId="2596042309" sldId="298"/>
        </pc:sldMkLst>
        <pc:spChg chg="mod">
          <ac:chgData name="Dr.Mritunjay Kumar" userId="ce6d84e442459372" providerId="LiveId" clId="{6A2BF017-09BE-4DE6-BD71-DBEEB59D0381}" dt="2023-07-31T14:58:13.363" v="728"/>
          <ac:spMkLst>
            <pc:docMk/>
            <pc:sldMk cId="2596042309" sldId="298"/>
            <ac:spMk id="3" creationId="{D50EF7FB-F4A1-ECA4-1335-F421BD982A6D}"/>
          </ac:spMkLst>
        </pc:spChg>
      </pc:sldChg>
      <pc:sldChg chg="delSp modSp new mod">
        <pc:chgData name="Dr.Mritunjay Kumar" userId="ce6d84e442459372" providerId="LiveId" clId="{6A2BF017-09BE-4DE6-BD71-DBEEB59D0381}" dt="2023-07-31T15:00:52.362" v="750" actId="20577"/>
        <pc:sldMkLst>
          <pc:docMk/>
          <pc:sldMk cId="2486470872" sldId="299"/>
        </pc:sldMkLst>
        <pc:spChg chg="del">
          <ac:chgData name="Dr.Mritunjay Kumar" userId="ce6d84e442459372" providerId="LiveId" clId="{6A2BF017-09BE-4DE6-BD71-DBEEB59D0381}" dt="2023-07-31T13:59:36.669" v="155" actId="478"/>
          <ac:spMkLst>
            <pc:docMk/>
            <pc:sldMk cId="2486470872" sldId="299"/>
            <ac:spMk id="2" creationId="{64DEB3D2-F4A8-C020-C657-09AD756850F5}"/>
          </ac:spMkLst>
        </pc:spChg>
        <pc:spChg chg="mod">
          <ac:chgData name="Dr.Mritunjay Kumar" userId="ce6d84e442459372" providerId="LiveId" clId="{6A2BF017-09BE-4DE6-BD71-DBEEB59D0381}" dt="2023-07-31T15:00:52.362" v="750" actId="20577"/>
          <ac:spMkLst>
            <pc:docMk/>
            <pc:sldMk cId="2486470872" sldId="299"/>
            <ac:spMk id="3" creationId="{1ACE6883-9030-55F0-5331-6F9F50106C66}"/>
          </ac:spMkLst>
        </pc:spChg>
      </pc:sldChg>
      <pc:sldChg chg="delSp modSp new add del mod">
        <pc:chgData name="Dr.Mritunjay Kumar" userId="ce6d84e442459372" providerId="LiveId" clId="{6A2BF017-09BE-4DE6-BD71-DBEEB59D0381}" dt="2023-07-31T14:57:52.279" v="723" actId="47"/>
        <pc:sldMkLst>
          <pc:docMk/>
          <pc:sldMk cId="1181544813" sldId="300"/>
        </pc:sldMkLst>
        <pc:spChg chg="del">
          <ac:chgData name="Dr.Mritunjay Kumar" userId="ce6d84e442459372" providerId="LiveId" clId="{6A2BF017-09BE-4DE6-BD71-DBEEB59D0381}" dt="2023-07-31T14:00:22.465" v="171" actId="478"/>
          <ac:spMkLst>
            <pc:docMk/>
            <pc:sldMk cId="1181544813" sldId="300"/>
            <ac:spMk id="2" creationId="{F5ED84A9-2FEC-0152-64D5-1F47414BD00A}"/>
          </ac:spMkLst>
        </pc:spChg>
        <pc:spChg chg="mod">
          <ac:chgData name="Dr.Mritunjay Kumar" userId="ce6d84e442459372" providerId="LiveId" clId="{6A2BF017-09BE-4DE6-BD71-DBEEB59D0381}" dt="2023-07-31T14:38:17.448" v="466" actId="27636"/>
          <ac:spMkLst>
            <pc:docMk/>
            <pc:sldMk cId="1181544813" sldId="300"/>
            <ac:spMk id="3" creationId="{F701770A-2820-13C6-EA90-3FABCD759F00}"/>
          </ac:spMkLst>
        </pc:spChg>
      </pc:sldChg>
      <pc:sldChg chg="delSp modSp new mod">
        <pc:chgData name="Dr.Mritunjay Kumar" userId="ce6d84e442459372" providerId="LiveId" clId="{6A2BF017-09BE-4DE6-BD71-DBEEB59D0381}" dt="2023-07-31T15:26:52.679" v="1471" actId="20577"/>
        <pc:sldMkLst>
          <pc:docMk/>
          <pc:sldMk cId="3876431207" sldId="300"/>
        </pc:sldMkLst>
        <pc:spChg chg="del">
          <ac:chgData name="Dr.Mritunjay Kumar" userId="ce6d84e442459372" providerId="LiveId" clId="{6A2BF017-09BE-4DE6-BD71-DBEEB59D0381}" dt="2023-07-31T15:07:33.478" v="808" actId="478"/>
          <ac:spMkLst>
            <pc:docMk/>
            <pc:sldMk cId="3876431207" sldId="300"/>
            <ac:spMk id="2" creationId="{92E536F6-8402-4C30-E3B3-6736F373F63C}"/>
          </ac:spMkLst>
        </pc:spChg>
        <pc:spChg chg="mod">
          <ac:chgData name="Dr.Mritunjay Kumar" userId="ce6d84e442459372" providerId="LiveId" clId="{6A2BF017-09BE-4DE6-BD71-DBEEB59D0381}" dt="2023-07-31T15:26:52.679" v="1471" actId="20577"/>
          <ac:spMkLst>
            <pc:docMk/>
            <pc:sldMk cId="3876431207" sldId="300"/>
            <ac:spMk id="3" creationId="{56ACC151-DB5C-AD09-737E-2DD9CA8AFCD2}"/>
          </ac:spMkLst>
        </pc:spChg>
      </pc:sldChg>
      <pc:sldChg chg="delSp modSp new del mod">
        <pc:chgData name="Dr.Mritunjay Kumar" userId="ce6d84e442459372" providerId="LiveId" clId="{6A2BF017-09BE-4DE6-BD71-DBEEB59D0381}" dt="2023-07-31T14:50:34.866" v="675" actId="47"/>
        <pc:sldMkLst>
          <pc:docMk/>
          <pc:sldMk cId="2608233937" sldId="301"/>
        </pc:sldMkLst>
        <pc:spChg chg="del">
          <ac:chgData name="Dr.Mritunjay Kumar" userId="ce6d84e442459372" providerId="LiveId" clId="{6A2BF017-09BE-4DE6-BD71-DBEEB59D0381}" dt="2023-07-31T14:05:31.081" v="187" actId="478"/>
          <ac:spMkLst>
            <pc:docMk/>
            <pc:sldMk cId="2608233937" sldId="301"/>
            <ac:spMk id="2" creationId="{FDAA63BE-6778-DC1C-5591-3BCFB261E06E}"/>
          </ac:spMkLst>
        </pc:spChg>
        <pc:spChg chg="mod">
          <ac:chgData name="Dr.Mritunjay Kumar" userId="ce6d84e442459372" providerId="LiveId" clId="{6A2BF017-09BE-4DE6-BD71-DBEEB59D0381}" dt="2023-07-31T14:38:10.917" v="461" actId="27636"/>
          <ac:spMkLst>
            <pc:docMk/>
            <pc:sldMk cId="2608233937" sldId="301"/>
            <ac:spMk id="3" creationId="{AB7BC68E-CC8D-E614-BEA5-A0BE548F29CA}"/>
          </ac:spMkLst>
        </pc:spChg>
      </pc:sldChg>
      <pc:sldChg chg="modSp new mod">
        <pc:chgData name="Dr.Mritunjay Kumar" userId="ce6d84e442459372" providerId="LiveId" clId="{6A2BF017-09BE-4DE6-BD71-DBEEB59D0381}" dt="2023-08-01T02:42:53.467" v="1761" actId="20577"/>
        <pc:sldMkLst>
          <pc:docMk/>
          <pc:sldMk cId="2873271386" sldId="301"/>
        </pc:sldMkLst>
        <pc:spChg chg="mod">
          <ac:chgData name="Dr.Mritunjay Kumar" userId="ce6d84e442459372" providerId="LiveId" clId="{6A2BF017-09BE-4DE6-BD71-DBEEB59D0381}" dt="2023-08-01T02:23:22.880" v="1562" actId="113"/>
          <ac:spMkLst>
            <pc:docMk/>
            <pc:sldMk cId="2873271386" sldId="301"/>
            <ac:spMk id="2" creationId="{8948855C-4E95-4C75-5668-454F31D6CC0E}"/>
          </ac:spMkLst>
        </pc:spChg>
        <pc:spChg chg="mod">
          <ac:chgData name="Dr.Mritunjay Kumar" userId="ce6d84e442459372" providerId="LiveId" clId="{6A2BF017-09BE-4DE6-BD71-DBEEB59D0381}" dt="2023-08-01T02:42:53.467" v="1761" actId="20577"/>
          <ac:spMkLst>
            <pc:docMk/>
            <pc:sldMk cId="2873271386" sldId="301"/>
            <ac:spMk id="3" creationId="{FB248464-5C1F-E8B7-2566-9F81A9E27BD7}"/>
          </ac:spMkLst>
        </pc:spChg>
      </pc:sldChg>
      <pc:sldChg chg="delSp modSp new mod">
        <pc:chgData name="Dr.Mritunjay Kumar" userId="ce6d84e442459372" providerId="LiveId" clId="{6A2BF017-09BE-4DE6-BD71-DBEEB59D0381}" dt="2023-08-01T02:34:58.248" v="1702"/>
        <pc:sldMkLst>
          <pc:docMk/>
          <pc:sldMk cId="2328630063" sldId="302"/>
        </pc:sldMkLst>
        <pc:spChg chg="del">
          <ac:chgData name="Dr.Mritunjay Kumar" userId="ce6d84e442459372" providerId="LiveId" clId="{6A2BF017-09BE-4DE6-BD71-DBEEB59D0381}" dt="2023-08-01T02:30:33.937" v="1695" actId="478"/>
          <ac:spMkLst>
            <pc:docMk/>
            <pc:sldMk cId="2328630063" sldId="302"/>
            <ac:spMk id="2" creationId="{FB5A27FD-7DE3-C86E-6769-7C474DB4D22D}"/>
          </ac:spMkLst>
        </pc:spChg>
        <pc:spChg chg="mod">
          <ac:chgData name="Dr.Mritunjay Kumar" userId="ce6d84e442459372" providerId="LiveId" clId="{6A2BF017-09BE-4DE6-BD71-DBEEB59D0381}" dt="2023-08-01T02:34:58.248" v="1702"/>
          <ac:spMkLst>
            <pc:docMk/>
            <pc:sldMk cId="2328630063" sldId="302"/>
            <ac:spMk id="3" creationId="{A3188FB3-1C93-F633-5524-5E2D84046EC7}"/>
          </ac:spMkLst>
        </pc:spChg>
      </pc:sldChg>
      <pc:sldChg chg="delSp modSp new mod">
        <pc:chgData name="Dr.Mritunjay Kumar" userId="ce6d84e442459372" providerId="LiveId" clId="{6A2BF017-09BE-4DE6-BD71-DBEEB59D0381}" dt="2023-08-01T02:40:43.482" v="1732" actId="27636"/>
        <pc:sldMkLst>
          <pc:docMk/>
          <pc:sldMk cId="2514618008" sldId="303"/>
        </pc:sldMkLst>
        <pc:spChg chg="del">
          <ac:chgData name="Dr.Mritunjay Kumar" userId="ce6d84e442459372" providerId="LiveId" clId="{6A2BF017-09BE-4DE6-BD71-DBEEB59D0381}" dt="2023-08-01T02:36:44.883" v="1704" actId="478"/>
          <ac:spMkLst>
            <pc:docMk/>
            <pc:sldMk cId="2514618008" sldId="303"/>
            <ac:spMk id="2" creationId="{26B650A1-1894-8196-2FBB-B07A856B17C7}"/>
          </ac:spMkLst>
        </pc:spChg>
        <pc:spChg chg="mod">
          <ac:chgData name="Dr.Mritunjay Kumar" userId="ce6d84e442459372" providerId="LiveId" clId="{6A2BF017-09BE-4DE6-BD71-DBEEB59D0381}" dt="2023-08-01T02:40:43.482" v="1732" actId="27636"/>
          <ac:spMkLst>
            <pc:docMk/>
            <pc:sldMk cId="2514618008" sldId="303"/>
            <ac:spMk id="3" creationId="{C7DF4779-716A-1709-59FC-3905A0971360}"/>
          </ac:spMkLst>
        </pc:spChg>
      </pc:sldChg>
      <pc:sldChg chg="delSp modSp new mod">
        <pc:chgData name="Dr.Mritunjay Kumar" userId="ce6d84e442459372" providerId="LiveId" clId="{6A2BF017-09BE-4DE6-BD71-DBEEB59D0381}" dt="2023-08-01T02:44:31.020" v="1778" actId="27636"/>
        <pc:sldMkLst>
          <pc:docMk/>
          <pc:sldMk cId="409398125" sldId="304"/>
        </pc:sldMkLst>
        <pc:spChg chg="del">
          <ac:chgData name="Dr.Mritunjay Kumar" userId="ce6d84e442459372" providerId="LiveId" clId="{6A2BF017-09BE-4DE6-BD71-DBEEB59D0381}" dt="2023-08-01T02:40:52.280" v="1734" actId="478"/>
          <ac:spMkLst>
            <pc:docMk/>
            <pc:sldMk cId="409398125" sldId="304"/>
            <ac:spMk id="2" creationId="{52363DED-B930-D6E0-260D-B52852181628}"/>
          </ac:spMkLst>
        </pc:spChg>
        <pc:spChg chg="mod">
          <ac:chgData name="Dr.Mritunjay Kumar" userId="ce6d84e442459372" providerId="LiveId" clId="{6A2BF017-09BE-4DE6-BD71-DBEEB59D0381}" dt="2023-08-01T02:44:31.020" v="1778" actId="27636"/>
          <ac:spMkLst>
            <pc:docMk/>
            <pc:sldMk cId="409398125" sldId="304"/>
            <ac:spMk id="3" creationId="{E1906A0B-171E-0BFB-E32E-D50EA26E67AB}"/>
          </ac:spMkLst>
        </pc:spChg>
      </pc:sldChg>
      <pc:sldChg chg="delSp modSp new mod">
        <pc:chgData name="Dr.Mritunjay Kumar" userId="ce6d84e442459372" providerId="LiveId" clId="{6A2BF017-09BE-4DE6-BD71-DBEEB59D0381}" dt="2023-08-01T02:42:24.103" v="1755" actId="27636"/>
        <pc:sldMkLst>
          <pc:docMk/>
          <pc:sldMk cId="847273039" sldId="305"/>
        </pc:sldMkLst>
        <pc:spChg chg="del">
          <ac:chgData name="Dr.Mritunjay Kumar" userId="ce6d84e442459372" providerId="LiveId" clId="{6A2BF017-09BE-4DE6-BD71-DBEEB59D0381}" dt="2023-08-01T02:42:12.102" v="1737" actId="478"/>
          <ac:spMkLst>
            <pc:docMk/>
            <pc:sldMk cId="847273039" sldId="305"/>
            <ac:spMk id="2" creationId="{AFB3AF1A-ECCF-29C1-617A-CA8F27BA9E2D}"/>
          </ac:spMkLst>
        </pc:spChg>
        <pc:spChg chg="mod">
          <ac:chgData name="Dr.Mritunjay Kumar" userId="ce6d84e442459372" providerId="LiveId" clId="{6A2BF017-09BE-4DE6-BD71-DBEEB59D0381}" dt="2023-08-01T02:42:24.103" v="1755" actId="27636"/>
          <ac:spMkLst>
            <pc:docMk/>
            <pc:sldMk cId="847273039" sldId="305"/>
            <ac:spMk id="3" creationId="{D0A96D83-FAD5-15D8-9119-86B766A014B6}"/>
          </ac:spMkLst>
        </pc:spChg>
      </pc:sldChg>
      <pc:sldChg chg="modSp new mod">
        <pc:chgData name="Dr.Mritunjay Kumar" userId="ce6d84e442459372" providerId="LiveId" clId="{6A2BF017-09BE-4DE6-BD71-DBEEB59D0381}" dt="2023-08-01T02:46:52.100" v="1790" actId="20577"/>
        <pc:sldMkLst>
          <pc:docMk/>
          <pc:sldMk cId="1255286207" sldId="306"/>
        </pc:sldMkLst>
        <pc:spChg chg="mod">
          <ac:chgData name="Dr.Mritunjay Kumar" userId="ce6d84e442459372" providerId="LiveId" clId="{6A2BF017-09BE-4DE6-BD71-DBEEB59D0381}" dt="2023-08-01T02:46:52.100" v="1790" actId="20577"/>
          <ac:spMkLst>
            <pc:docMk/>
            <pc:sldMk cId="1255286207" sldId="306"/>
            <ac:spMk id="2" creationId="{14DCFDB3-F49B-04D0-4BAA-C585FA3F0B5D}"/>
          </ac:spMkLst>
        </pc:spChg>
        <pc:spChg chg="mod">
          <ac:chgData name="Dr.Mritunjay Kumar" userId="ce6d84e442459372" providerId="LiveId" clId="{6A2BF017-09BE-4DE6-BD71-DBEEB59D0381}" dt="2023-08-01T02:46:46.122" v="1781" actId="27636"/>
          <ac:spMkLst>
            <pc:docMk/>
            <pc:sldMk cId="1255286207" sldId="306"/>
            <ac:spMk id="3" creationId="{AE643F79-591E-DA48-AE29-237106ABF27D}"/>
          </ac:spMkLst>
        </pc:spChg>
      </pc:sldChg>
      <pc:sldChg chg="delSp modSp new mod">
        <pc:chgData name="Dr.Mritunjay Kumar" userId="ce6d84e442459372" providerId="LiveId" clId="{6A2BF017-09BE-4DE6-BD71-DBEEB59D0381}" dt="2023-08-01T02:48:01.491" v="1796" actId="27636"/>
        <pc:sldMkLst>
          <pc:docMk/>
          <pc:sldMk cId="1923167872" sldId="307"/>
        </pc:sldMkLst>
        <pc:spChg chg="del">
          <ac:chgData name="Dr.Mritunjay Kumar" userId="ce6d84e442459372" providerId="LiveId" clId="{6A2BF017-09BE-4DE6-BD71-DBEEB59D0381}" dt="2023-08-01T02:47:35.875" v="1792" actId="478"/>
          <ac:spMkLst>
            <pc:docMk/>
            <pc:sldMk cId="1923167872" sldId="307"/>
            <ac:spMk id="2" creationId="{0E5024E7-5C05-2F8C-1729-6BDC60D5BDE9}"/>
          </ac:spMkLst>
        </pc:spChg>
        <pc:spChg chg="mod">
          <ac:chgData name="Dr.Mritunjay Kumar" userId="ce6d84e442459372" providerId="LiveId" clId="{6A2BF017-09BE-4DE6-BD71-DBEEB59D0381}" dt="2023-08-01T02:48:01.491" v="1796" actId="27636"/>
          <ac:spMkLst>
            <pc:docMk/>
            <pc:sldMk cId="1923167872" sldId="307"/>
            <ac:spMk id="3" creationId="{39740A63-730A-02B8-F1C3-E99585FBB9F5}"/>
          </ac:spMkLst>
        </pc:spChg>
      </pc:sldChg>
      <pc:sldChg chg="delSp modSp new mod">
        <pc:chgData name="Dr.Mritunjay Kumar" userId="ce6d84e442459372" providerId="LiveId" clId="{6A2BF017-09BE-4DE6-BD71-DBEEB59D0381}" dt="2023-08-01T02:50:12.694" v="1807" actId="27636"/>
        <pc:sldMkLst>
          <pc:docMk/>
          <pc:sldMk cId="541223501" sldId="308"/>
        </pc:sldMkLst>
        <pc:spChg chg="del">
          <ac:chgData name="Dr.Mritunjay Kumar" userId="ce6d84e442459372" providerId="LiveId" clId="{6A2BF017-09BE-4DE6-BD71-DBEEB59D0381}" dt="2023-08-01T02:48:32.411" v="1798" actId="478"/>
          <ac:spMkLst>
            <pc:docMk/>
            <pc:sldMk cId="541223501" sldId="308"/>
            <ac:spMk id="2" creationId="{555D77D9-6A46-0D2F-1739-96438A52914D}"/>
          </ac:spMkLst>
        </pc:spChg>
        <pc:spChg chg="mod">
          <ac:chgData name="Dr.Mritunjay Kumar" userId="ce6d84e442459372" providerId="LiveId" clId="{6A2BF017-09BE-4DE6-BD71-DBEEB59D0381}" dt="2023-08-01T02:50:12.694" v="1807" actId="27636"/>
          <ac:spMkLst>
            <pc:docMk/>
            <pc:sldMk cId="541223501" sldId="308"/>
            <ac:spMk id="3" creationId="{EC6A81AD-D389-FA1B-F4A3-8DB9E54E4FD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1FD9D-7EBA-4FA0-9EDE-81FA9FEDB574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14A0-DDB2-4EE9-8A25-BE13A5AAF4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6148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thank-you-label-card-sign-wedding-971644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2E7778-4E45-C19C-AA8C-C6D72F61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50973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FF0000"/>
                </a:solidFill>
              </a:rPr>
              <a:t>Equine Viral Rhinopneumonitis</a:t>
            </a:r>
            <a:br>
              <a:rPr lang="en-US" sz="3600" b="1" i="1" dirty="0">
                <a:solidFill>
                  <a:srgbClr val="FF0000"/>
                </a:solidFill>
              </a:rPr>
            </a:br>
            <a:r>
              <a:rPr lang="en-US" sz="1400" b="1" i="0" dirty="0">
                <a:solidFill>
                  <a:srgbClr val="002060"/>
                </a:solidFill>
                <a:effectLst/>
                <a:latin typeface="Helvetica Neue"/>
              </a:rPr>
              <a:t>Foul nasal discharge, Herpesvirus-4, Rhino, Snots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50EB708-5FF6-8DC2-6D31-09226FC11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0600" y="4419636"/>
            <a:ext cx="3962400" cy="17526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2060"/>
                </a:solidFill>
              </a:rPr>
              <a:t>Dr </a:t>
            </a:r>
            <a:r>
              <a:rPr lang="en-US" dirty="0" err="1">
                <a:solidFill>
                  <a:srgbClr val="002060"/>
                </a:solidFill>
              </a:rPr>
              <a:t>Mritunjay</a:t>
            </a:r>
            <a:r>
              <a:rPr lang="en-US" dirty="0">
                <a:solidFill>
                  <a:srgbClr val="002060"/>
                </a:solidFill>
              </a:rPr>
              <a:t> Kumar</a:t>
            </a:r>
          </a:p>
          <a:p>
            <a:r>
              <a:rPr lang="en-US" dirty="0">
                <a:solidFill>
                  <a:srgbClr val="002060"/>
                </a:solidFill>
              </a:rPr>
              <a:t>Associate Professor</a:t>
            </a:r>
          </a:p>
          <a:p>
            <a:r>
              <a:rPr lang="en-US" dirty="0">
                <a:solidFill>
                  <a:srgbClr val="002060"/>
                </a:solidFill>
              </a:rPr>
              <a:t>VMD, BVC, BASU, Patna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EDF7525-B6AC-BF71-734D-80FF342A54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10400" y="200559"/>
            <a:ext cx="1604380" cy="12397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5CF877-BBB0-BB64-FAD4-ED97ADC9D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487807"/>
            <a:ext cx="1905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038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05E9DF-5300-59FA-4F90-204100A80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5" y="381000"/>
            <a:ext cx="8730465" cy="64770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8000" b="1" dirty="0">
                <a:solidFill>
                  <a:srgbClr val="0A0A0A"/>
                </a:solidFill>
              </a:rPr>
              <a:t>It is a herpes virus infection of equine and characterized by respiratory tract infection and abortion</a:t>
            </a:r>
          </a:p>
          <a:p>
            <a:pPr marL="0" indent="0" algn="just">
              <a:buNone/>
            </a:pPr>
            <a:r>
              <a:rPr lang="en-US" sz="80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Etiology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rgbClr val="0A0A0A"/>
                </a:solidFill>
              </a:rPr>
              <a:t>Equine herpesvirus type 1 (EHV-1) and equine herpesvirus type 4 (EHV-4) of genus </a:t>
            </a:r>
            <a:r>
              <a:rPr lang="en-US" sz="8000" b="1" dirty="0" err="1">
                <a:solidFill>
                  <a:srgbClr val="0A0A0A"/>
                </a:solidFill>
              </a:rPr>
              <a:t>varicellovirus</a:t>
            </a:r>
            <a:r>
              <a:rPr lang="en-US" sz="8000" b="1" dirty="0">
                <a:solidFill>
                  <a:srgbClr val="0A0A0A"/>
                </a:solidFill>
              </a:rPr>
              <a:t> which infect the respiratory tract, the clinical outcome of which can vary in severity from sub-clinical to severe respiratory disease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rgbClr val="0A0A0A"/>
                </a:solidFill>
              </a:rPr>
              <a:t>Most of these outbreaks are caused by strains of EHV-4</a:t>
            </a:r>
            <a:endParaRPr lang="en-US" sz="80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8000" b="1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8000" b="1" dirty="0">
                <a:solidFill>
                  <a:srgbClr val="FF0000"/>
                </a:solidFill>
                <a:cs typeface="Times New Roman" panose="02020603050405020304" pitchFamily="18" charset="0"/>
              </a:rPr>
              <a:t>Epidemiology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8000" b="1" dirty="0"/>
              <a:t>It mainly affects the horse but mule and donkey may also be affected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rgbClr val="0A0A0A"/>
                </a:solidFill>
              </a:rPr>
              <a:t>Both EHV-1 and EHV-4 spread primarily by the respiratory route, by direct and indirect (fomite) contact with nasal secretions </a:t>
            </a:r>
            <a:r>
              <a:rPr lang="en-US" sz="8000" b="1" dirty="0">
                <a:solidFill>
                  <a:srgbClr val="0070C0"/>
                </a:solidFill>
              </a:rPr>
              <a:t>(Inhalation and Ingestion)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rgbClr val="0A0A0A"/>
                </a:solidFill>
              </a:rPr>
              <a:t> In the case of EHV-1 and infrequently EHV-4, by contact with aborted fetuses, placental and fetal fluids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rgbClr val="0A0A0A"/>
                </a:solidFill>
              </a:rPr>
              <a:t>Most horses carry the EHV-1 and EHV-4 viruses in an inactive state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rgbClr val="0A0A0A"/>
                </a:solidFill>
              </a:rPr>
              <a:t>The infection remains dormant (latent) for most of the horse’s life, although stress or immune system problems may result in “-reawakening” of disease and shedding of infectious virus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rgbClr val="0A0A0A"/>
                </a:solidFill>
              </a:rPr>
              <a:t>Infection of pregnant mares with EHV-1 may result in abortion 2 to 12 weeks after infection</a:t>
            </a:r>
            <a:endParaRPr lang="en-US" sz="8000" b="0" i="0" dirty="0">
              <a:solidFill>
                <a:srgbClr val="0A0A0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952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E8F5D6-E6CD-86A1-7E0C-46B3081E0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8600"/>
            <a:ext cx="5715000" cy="589756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Pathogenesis</a:t>
            </a:r>
          </a:p>
          <a:p>
            <a:pPr algn="just"/>
            <a:r>
              <a:rPr lang="en-US" sz="2000" b="1" dirty="0">
                <a:solidFill>
                  <a:srgbClr val="0A0A0A"/>
                </a:solidFill>
              </a:rPr>
              <a:t>Through inhalation/ingestion disease-carrying material (fomites) attaches itself to cell receptors in the horse's respiratory system and enters the cell</a:t>
            </a:r>
          </a:p>
          <a:p>
            <a:pPr algn="just"/>
            <a:r>
              <a:rPr lang="en-US" sz="2000" b="1" dirty="0">
                <a:solidFill>
                  <a:srgbClr val="0A0A0A"/>
                </a:solidFill>
              </a:rPr>
              <a:t>New viral particles are released into the airway and infect other cells or become aerosolized resulting in protein-rich fluids pouring into the horse's airways</a:t>
            </a:r>
          </a:p>
          <a:p>
            <a:pPr algn="just"/>
            <a:r>
              <a:rPr lang="en-US" sz="2000" b="1" dirty="0">
                <a:solidFill>
                  <a:srgbClr val="0A0A0A"/>
                </a:solidFill>
              </a:rPr>
              <a:t> The copious nasal discharge, often referred to as 'snots’ can accumulates, secondary bacterial infections may develop</a:t>
            </a:r>
          </a:p>
          <a:p>
            <a:pPr algn="just"/>
            <a:r>
              <a:rPr lang="en-US" sz="2000" b="1" dirty="0">
                <a:solidFill>
                  <a:srgbClr val="0A0A0A"/>
                </a:solidFill>
              </a:rPr>
              <a:t>This excessive discharge or buildup of mucus in the throat and nose leads to congestion, fever, coughing, and mild to severe paralysis of the hind quarters</a:t>
            </a:r>
          </a:p>
          <a:p>
            <a:pPr algn="just"/>
            <a:r>
              <a:rPr lang="en-US" sz="2000" b="1" dirty="0">
                <a:solidFill>
                  <a:srgbClr val="0A0A0A"/>
                </a:solidFill>
              </a:rPr>
              <a:t>Mares may abort after three to twelve weeks of exposure, most commonly in the </a:t>
            </a:r>
            <a:r>
              <a:rPr lang="en-US" sz="2000" b="1" dirty="0">
                <a:solidFill>
                  <a:srgbClr val="002060"/>
                </a:solidFill>
              </a:rPr>
              <a:t>eighth to eleventh month of gestation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7E9C77CF-683E-6132-A572-72E505022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914400"/>
            <a:ext cx="28575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0623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C6B113-0CE7-CBE5-2537-E9A5D8C5C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26542"/>
            <a:ext cx="5791200" cy="6629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en-US" sz="22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n-US" sz="2200" b="1" dirty="0">
                <a:solidFill>
                  <a:srgbClr val="FF0000"/>
                </a:solidFill>
                <a:cs typeface="Times New Roman" panose="02020603050405020304" pitchFamily="18" charset="0"/>
              </a:rPr>
              <a:t>Clinical Signs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A0A0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0A0A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200" b="1" dirty="0">
                <a:solidFill>
                  <a:srgbClr val="0A0A0A"/>
                </a:solidFill>
              </a:rPr>
              <a:t>Listlessness and lack of appetite for food and water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A0A0A"/>
                </a:solidFill>
              </a:rPr>
              <a:t>Flu-like symptoms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A0A0A"/>
                </a:solidFill>
              </a:rPr>
              <a:t>Fever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A0A0A"/>
                </a:solidFill>
              </a:rPr>
              <a:t>Dry hacking cough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A0A0A"/>
                </a:solidFill>
              </a:rPr>
              <a:t>Nasal discharge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A0A0A"/>
                </a:solidFill>
              </a:rPr>
              <a:t>Swollen lymph nodes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A0A0A"/>
                </a:solidFill>
              </a:rPr>
              <a:t>Weakness and paralysis of hind limbs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A0A0A"/>
                </a:solidFill>
              </a:rPr>
              <a:t>Abortion</a:t>
            </a: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If nervous system disease develops, signs may vary from mild incoordination to paralysis of the hind end (forcing the horse to be unable to rise or stand)</a:t>
            </a: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 Loss of bladder and tail function, and loss of sensation to the skin around the rectal, genital, and groin areas</a:t>
            </a: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 In rare cases, the paralysis can progress to all 4 legs (quadriplegia) and death</a:t>
            </a:r>
          </a:p>
        </p:txBody>
      </p:sp>
      <p:pic>
        <p:nvPicPr>
          <p:cNvPr id="2050" name="Picture 2" descr="Image result for Equine rhinopneumonitis">
            <a:extLst>
              <a:ext uri="{FF2B5EF4-FFF2-40B4-BE49-F238E27FC236}">
                <a16:creationId xmlns="" xmlns:a16="http://schemas.microsoft.com/office/drawing/2014/main" id="{26A62D5D-6612-D2AD-D7F8-BB1B09860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5060" y="1154501"/>
            <a:ext cx="2910339" cy="227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PT - HEALTH CARE PowerPoint Presentation, free download - ID:1195135">
            <a:extLst>
              <a:ext uri="{FF2B5EF4-FFF2-40B4-BE49-F238E27FC236}">
                <a16:creationId xmlns="" xmlns:a16="http://schemas.microsoft.com/office/drawing/2014/main" id="{1B37A71A-6AD6-6DAE-3F69-D2E152025D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167" t="30000" r="9791" b="27812"/>
          <a:stretch/>
        </p:blipFill>
        <p:spPr bwMode="auto">
          <a:xfrm>
            <a:off x="6005061" y="3886200"/>
            <a:ext cx="3110363" cy="242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2354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0EF7FB-F4A1-ECA4-1335-F421BD982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09600"/>
            <a:ext cx="8305800" cy="55165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Diagnosis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0A0A0A"/>
                </a:solidFill>
              </a:rPr>
              <a:t>Diagnosing equine viral rhinopneumonitis is difficult because symptoms cannot be differentiated from equine viral arteritis and equine influenza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0A0A0A"/>
                </a:solidFill>
              </a:rPr>
              <a:t>Using clinical signs may be the first step in making a diagnosis, but it is necessary to confirm the disease through the use of virus isolation and serology testing in a laboratory</a:t>
            </a: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rgbClr val="0A0A0A"/>
              </a:solidFill>
            </a:endParaRPr>
          </a:p>
          <a:p>
            <a:pPr marL="0" indent="0" algn="just">
              <a:buNone/>
            </a:pPr>
            <a:r>
              <a:rPr lang="en-US" sz="2200" b="1" dirty="0">
                <a:solidFill>
                  <a:srgbClr val="FF0000"/>
                </a:solidFill>
                <a:cs typeface="Times New Roman" panose="02020603050405020304" pitchFamily="18" charset="0"/>
              </a:rPr>
              <a:t>Treatment </a:t>
            </a:r>
          </a:p>
          <a:p>
            <a:pPr marL="0" indent="0" algn="l">
              <a:buNone/>
            </a:pPr>
            <a:r>
              <a:rPr lang="en-US" sz="2000" b="1" i="0" dirty="0">
                <a:effectLst/>
                <a:latin typeface="+mj-lt"/>
              </a:rPr>
              <a:t>No specific treatment is available</a:t>
            </a: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rgbClr val="0A0A0A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6042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CE6883-9030-55F0-5331-6F9F50106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0500"/>
            <a:ext cx="8305800" cy="6477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200" b="1" dirty="0">
                <a:solidFill>
                  <a:srgbClr val="FF0000"/>
                </a:solidFill>
                <a:cs typeface="Times New Roman" panose="02020603050405020304" pitchFamily="18" charset="0"/>
              </a:rPr>
              <a:t>Prevention &amp; Control</a:t>
            </a:r>
          </a:p>
          <a:p>
            <a:pPr algn="just"/>
            <a:endParaRPr lang="en-US" sz="2600" b="1" i="0" dirty="0">
              <a:effectLst/>
              <a:latin typeface="+mj-lt"/>
            </a:endParaRP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Isolating infected horses and initiating good sanitary and hygiene management including disinfecting stalls, equipment, and surfaces</a:t>
            </a: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Intensive nursing care to avoid pulmonary congestion, pneumonia, ruptured bladder or bowel problems</a:t>
            </a: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Effective vaccines (</a:t>
            </a:r>
            <a:r>
              <a:rPr lang="en-US" sz="2200" b="1" dirty="0">
                <a:solidFill>
                  <a:srgbClr val="002060"/>
                </a:solidFill>
              </a:rPr>
              <a:t>Inactivated vaccines &amp; Modified live vaccine) </a:t>
            </a:r>
            <a:r>
              <a:rPr lang="en-US" sz="2200" b="1" dirty="0">
                <a:solidFill>
                  <a:srgbClr val="0A0A0A"/>
                </a:solidFill>
              </a:rPr>
              <a:t>are available and horses should be vaccinated several times a year to ensure immunity</a:t>
            </a:r>
          </a:p>
          <a:p>
            <a:pPr algn="just"/>
            <a:r>
              <a:rPr lang="en-US" sz="2200" b="1" dirty="0">
                <a:solidFill>
                  <a:srgbClr val="002060"/>
                </a:solidFill>
              </a:rPr>
              <a:t>Inactivated vaccine- </a:t>
            </a:r>
            <a:r>
              <a:rPr lang="en-US" sz="2200" b="1" dirty="0">
                <a:solidFill>
                  <a:srgbClr val="0A0A0A"/>
                </a:solidFill>
              </a:rPr>
              <a:t>4 to 6 months of age then at 5 to 7 months of age then 6 to 8 months of age and then at every 3 months intervals</a:t>
            </a:r>
          </a:p>
          <a:p>
            <a:pPr algn="just"/>
            <a:r>
              <a:rPr lang="en-US" sz="2200" b="1" dirty="0">
                <a:solidFill>
                  <a:srgbClr val="002060"/>
                </a:solidFill>
              </a:rPr>
              <a:t>Modified live vaccine</a:t>
            </a:r>
            <a:r>
              <a:rPr lang="en-US" sz="2200" b="1" dirty="0">
                <a:solidFill>
                  <a:srgbClr val="0A0A0A"/>
                </a:solidFill>
              </a:rPr>
              <a:t>: At 3 months of age or older as an aid in preventing respiratory disease caused by equine herpesvirus type 1 (EHV-1)</a:t>
            </a: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The immunity induced by vaccination against EHV-1 and EHV-4 generally lasts for only 2 to 4 months, hence, depending on the vaccine used, a second and third dose may be given</a:t>
            </a: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 Available vaccines do not cover all strains to which horses can be exposed</a:t>
            </a: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Periodic booster vaccinations may be given until the horse reaches maturity</a:t>
            </a:r>
          </a:p>
          <a:p>
            <a:pPr algn="just"/>
            <a:r>
              <a:rPr lang="en-US" sz="2200" b="1" dirty="0">
                <a:solidFill>
                  <a:srgbClr val="0A0A0A"/>
                </a:solidFill>
              </a:rPr>
              <a:t>Vaccination programs against EHV-1 should include all horses on the premises</a:t>
            </a:r>
          </a:p>
          <a:p>
            <a:pPr algn="just"/>
            <a:endParaRPr lang="en-US" sz="2400" b="0" i="0" dirty="0">
              <a:solidFill>
                <a:srgbClr val="0A0A0A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endParaRPr lang="en-US" sz="2400" b="0" i="0" dirty="0">
              <a:solidFill>
                <a:srgbClr val="0A0A0A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endParaRPr lang="en-US" sz="2400" b="0" i="0" dirty="0">
              <a:solidFill>
                <a:srgbClr val="0A0A0A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endParaRPr lang="en-US" sz="2200" b="1" dirty="0">
              <a:solidFill>
                <a:srgbClr val="0A0A0A"/>
              </a:solidFill>
            </a:endParaRPr>
          </a:p>
          <a:p>
            <a:pPr algn="just"/>
            <a:endParaRPr lang="en-US" sz="2200" b="1" dirty="0">
              <a:solidFill>
                <a:srgbClr val="0A0A0A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647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6ACC151-DB5C-AD09-737E-2DD9CA8AF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5821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Multiple choice questions</a:t>
            </a:r>
          </a:p>
          <a:p>
            <a:pPr marL="0" indent="0">
              <a:buNone/>
            </a:pPr>
            <a:r>
              <a:rPr lang="en-US" dirty="0"/>
              <a:t>Q.1. Equine Rhinopneumonitis is caused by</a:t>
            </a:r>
          </a:p>
          <a:p>
            <a:pPr marL="514350" indent="-514350">
              <a:buAutoNum type="alphaLcParenR"/>
            </a:pPr>
            <a:r>
              <a:rPr lang="en-US" dirty="0"/>
              <a:t>EHV-1   b) EHV-2  c) EHV-4  d) a &amp; c</a:t>
            </a:r>
          </a:p>
          <a:p>
            <a:pPr marL="0" indent="0">
              <a:buNone/>
            </a:pPr>
            <a:r>
              <a:rPr lang="en-US" dirty="0"/>
              <a:t>Q.2.Most of the outbreak of Equine rhinopneumonitis is caused by</a:t>
            </a:r>
          </a:p>
          <a:p>
            <a:pPr marL="0" indent="0">
              <a:buNone/>
            </a:pPr>
            <a:r>
              <a:rPr lang="en-US" dirty="0"/>
              <a:t>a)EHV-1   b) EHV-2  c) EHV-4  d) a &amp; c</a:t>
            </a:r>
          </a:p>
          <a:p>
            <a:pPr marL="0" indent="0">
              <a:buNone/>
            </a:pPr>
            <a:r>
              <a:rPr lang="en-US" dirty="0"/>
              <a:t>Q.3.Abortion in pregnant mare is mostly caused by</a:t>
            </a:r>
          </a:p>
          <a:p>
            <a:pPr marL="0" indent="0">
              <a:buNone/>
            </a:pPr>
            <a:r>
              <a:rPr lang="en-US" dirty="0"/>
              <a:t>a)EHV-1   b) EHV-2  c) EHV-4  d) a &amp; c</a:t>
            </a:r>
          </a:p>
          <a:p>
            <a:pPr marL="0" indent="0">
              <a:buNone/>
            </a:pPr>
            <a:r>
              <a:rPr lang="en-US" dirty="0"/>
              <a:t>Q.4. Equine rhinopneumonitis is characterized by</a:t>
            </a:r>
          </a:p>
          <a:p>
            <a:pPr marL="514350" indent="-514350">
              <a:buAutoNum type="alphaLcParenR"/>
            </a:pPr>
            <a:r>
              <a:rPr lang="en-US" dirty="0"/>
              <a:t>Flu like signs  b) Abortion  c) Paralysis  d) All of these</a:t>
            </a:r>
          </a:p>
          <a:p>
            <a:pPr marL="0" indent="0">
              <a:buNone/>
            </a:pPr>
            <a:r>
              <a:rPr lang="en-US" dirty="0"/>
              <a:t>Q.5. Frequent vaccination is needed in which disease</a:t>
            </a:r>
          </a:p>
          <a:p>
            <a:pPr marL="514350" indent="-514350">
              <a:buAutoNum type="alphaLcParenR"/>
            </a:pPr>
            <a:r>
              <a:rPr lang="en-US" dirty="0"/>
              <a:t>Equine rhinopneumonitis b) EIA  c) ASF  d) All of these</a:t>
            </a:r>
          </a:p>
          <a:p>
            <a:pPr marL="0" indent="0">
              <a:buNone/>
            </a:pPr>
            <a:r>
              <a:rPr lang="en-US" dirty="0"/>
              <a:t>Q.6. Latent infection is present in </a:t>
            </a:r>
          </a:p>
          <a:p>
            <a:pPr marL="0" indent="0">
              <a:buNone/>
            </a:pPr>
            <a:r>
              <a:rPr lang="en-US" dirty="0"/>
              <a:t>a) Equine rhinopneumonitis b</a:t>
            </a:r>
            <a:r>
              <a:rPr lang="en-US"/>
              <a:t>) </a:t>
            </a:r>
            <a:r>
              <a:rPr lang="en-US" smtClean="0"/>
              <a:t>EVI  </a:t>
            </a:r>
            <a:r>
              <a:rPr lang="en-US" dirty="0"/>
              <a:t>c) ASF  d) All of these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6431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FF5278-162B-A111-50A2-24519FBA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18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2B444D13-4B58-9312-750B-5266AEF0A6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64958" y="1709086"/>
            <a:ext cx="5345583" cy="3780887"/>
          </a:xfrm>
        </p:spPr>
      </p:pic>
    </p:spTree>
    <p:extLst>
      <p:ext uri="{BB962C8B-B14F-4D97-AF65-F5344CB8AC3E}">
        <p14:creationId xmlns:p14="http://schemas.microsoft.com/office/powerpoint/2010/main" xmlns="" val="173027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423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Equine Viral Rhinopneumonitis Foul nasal discharge, Herpesvirus-4, Rhino, Snots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ACTS AND RULES RELATED TO ZOO AND WILD ANIMALS</dc:title>
  <dc:creator>Admin</dc:creator>
  <cp:lastModifiedBy>Bvc</cp:lastModifiedBy>
  <cp:revision>45</cp:revision>
  <dcterms:created xsi:type="dcterms:W3CDTF">2006-08-16T00:00:00Z</dcterms:created>
  <dcterms:modified xsi:type="dcterms:W3CDTF">2024-10-17T11:19:41Z</dcterms:modified>
</cp:coreProperties>
</file>