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9" r:id="rId2"/>
    <p:sldId id="270" r:id="rId3"/>
    <p:sldId id="273" r:id="rId4"/>
    <p:sldId id="278" r:id="rId5"/>
    <p:sldId id="275" r:id="rId6"/>
    <p:sldId id="276" r:id="rId7"/>
    <p:sldId id="277" r:id="rId8"/>
    <p:sldId id="27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3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Mritunjay Kumar" userId="ce6d84e442459372" providerId="LiveId" clId="{AB72FB4F-AEEC-4A4E-9396-8C490C876089}"/>
    <pc:docChg chg="undo custSel addSld delSld modSld">
      <pc:chgData name="Dr.Mritunjay Kumar" userId="ce6d84e442459372" providerId="LiveId" clId="{AB72FB4F-AEEC-4A4E-9396-8C490C876089}" dt="2023-07-25T05:43:28.463" v="1069" actId="20577"/>
      <pc:docMkLst>
        <pc:docMk/>
      </pc:docMkLst>
      <pc:sldChg chg="del">
        <pc:chgData name="Dr.Mritunjay Kumar" userId="ce6d84e442459372" providerId="LiveId" clId="{AB72FB4F-AEEC-4A4E-9396-8C490C876089}" dt="2023-07-25T02:11:47.431" v="2" actId="47"/>
        <pc:sldMkLst>
          <pc:docMk/>
          <pc:sldMk cId="0" sldId="256"/>
        </pc:sldMkLst>
      </pc:sldChg>
      <pc:sldChg chg="del">
        <pc:chgData name="Dr.Mritunjay Kumar" userId="ce6d84e442459372" providerId="LiveId" clId="{AB72FB4F-AEEC-4A4E-9396-8C490C876089}" dt="2023-07-25T02:11:48.199" v="3" actId="47"/>
        <pc:sldMkLst>
          <pc:docMk/>
          <pc:sldMk cId="0" sldId="257"/>
        </pc:sldMkLst>
      </pc:sldChg>
      <pc:sldChg chg="del">
        <pc:chgData name="Dr.Mritunjay Kumar" userId="ce6d84e442459372" providerId="LiveId" clId="{AB72FB4F-AEEC-4A4E-9396-8C490C876089}" dt="2023-07-25T02:11:48.671" v="4" actId="47"/>
        <pc:sldMkLst>
          <pc:docMk/>
          <pc:sldMk cId="0" sldId="258"/>
        </pc:sldMkLst>
      </pc:sldChg>
      <pc:sldChg chg="del">
        <pc:chgData name="Dr.Mritunjay Kumar" userId="ce6d84e442459372" providerId="LiveId" clId="{AB72FB4F-AEEC-4A4E-9396-8C490C876089}" dt="2023-07-25T02:11:49.047" v="5" actId="47"/>
        <pc:sldMkLst>
          <pc:docMk/>
          <pc:sldMk cId="0" sldId="259"/>
        </pc:sldMkLst>
      </pc:sldChg>
      <pc:sldChg chg="del">
        <pc:chgData name="Dr.Mritunjay Kumar" userId="ce6d84e442459372" providerId="LiveId" clId="{AB72FB4F-AEEC-4A4E-9396-8C490C876089}" dt="2023-07-25T02:11:49.346" v="6" actId="47"/>
        <pc:sldMkLst>
          <pc:docMk/>
          <pc:sldMk cId="0" sldId="260"/>
        </pc:sldMkLst>
      </pc:sldChg>
      <pc:sldChg chg="del">
        <pc:chgData name="Dr.Mritunjay Kumar" userId="ce6d84e442459372" providerId="LiveId" clId="{AB72FB4F-AEEC-4A4E-9396-8C490C876089}" dt="2023-07-25T02:11:49.628" v="7" actId="47"/>
        <pc:sldMkLst>
          <pc:docMk/>
          <pc:sldMk cId="0" sldId="261"/>
        </pc:sldMkLst>
      </pc:sldChg>
      <pc:sldChg chg="del">
        <pc:chgData name="Dr.Mritunjay Kumar" userId="ce6d84e442459372" providerId="LiveId" clId="{AB72FB4F-AEEC-4A4E-9396-8C490C876089}" dt="2023-07-25T02:11:50.083" v="9" actId="47"/>
        <pc:sldMkLst>
          <pc:docMk/>
          <pc:sldMk cId="177659087" sldId="262"/>
        </pc:sldMkLst>
      </pc:sldChg>
      <pc:sldChg chg="del">
        <pc:chgData name="Dr.Mritunjay Kumar" userId="ce6d84e442459372" providerId="LiveId" clId="{AB72FB4F-AEEC-4A4E-9396-8C490C876089}" dt="2023-07-25T02:11:49.848" v="8" actId="47"/>
        <pc:sldMkLst>
          <pc:docMk/>
          <pc:sldMk cId="0" sldId="263"/>
        </pc:sldMkLst>
      </pc:sldChg>
      <pc:sldChg chg="del">
        <pc:chgData name="Dr.Mritunjay Kumar" userId="ce6d84e442459372" providerId="LiveId" clId="{AB72FB4F-AEEC-4A4E-9396-8C490C876089}" dt="2023-07-25T02:11:50.365" v="10" actId="47"/>
        <pc:sldMkLst>
          <pc:docMk/>
          <pc:sldMk cId="0" sldId="264"/>
        </pc:sldMkLst>
      </pc:sldChg>
      <pc:sldChg chg="del">
        <pc:chgData name="Dr.Mritunjay Kumar" userId="ce6d84e442459372" providerId="LiveId" clId="{AB72FB4F-AEEC-4A4E-9396-8C490C876089}" dt="2023-07-25T02:11:51.056" v="12" actId="47"/>
        <pc:sldMkLst>
          <pc:docMk/>
          <pc:sldMk cId="0" sldId="265"/>
        </pc:sldMkLst>
      </pc:sldChg>
      <pc:sldChg chg="del">
        <pc:chgData name="Dr.Mritunjay Kumar" userId="ce6d84e442459372" providerId="LiveId" clId="{AB72FB4F-AEEC-4A4E-9396-8C490C876089}" dt="2023-07-25T02:11:51.888" v="13" actId="47"/>
        <pc:sldMkLst>
          <pc:docMk/>
          <pc:sldMk cId="0" sldId="266"/>
        </pc:sldMkLst>
      </pc:sldChg>
      <pc:sldChg chg="del">
        <pc:chgData name="Dr.Mritunjay Kumar" userId="ce6d84e442459372" providerId="LiveId" clId="{AB72FB4F-AEEC-4A4E-9396-8C490C876089}" dt="2023-07-25T02:11:50.836" v="11" actId="47"/>
        <pc:sldMkLst>
          <pc:docMk/>
          <pc:sldMk cId="0" sldId="267"/>
        </pc:sldMkLst>
      </pc:sldChg>
      <pc:sldChg chg="modSp mod">
        <pc:chgData name="Dr.Mritunjay Kumar" userId="ce6d84e442459372" providerId="LiveId" clId="{AB72FB4F-AEEC-4A4E-9396-8C490C876089}" dt="2023-07-25T02:20:59.236" v="205" actId="20577"/>
        <pc:sldMkLst>
          <pc:docMk/>
          <pc:sldMk cId="3670380979" sldId="269"/>
        </pc:sldMkLst>
        <pc:spChg chg="mod">
          <ac:chgData name="Dr.Mritunjay Kumar" userId="ce6d84e442459372" providerId="LiveId" clId="{AB72FB4F-AEEC-4A4E-9396-8C490C876089}" dt="2023-07-25T02:20:59.236" v="205" actId="20577"/>
          <ac:spMkLst>
            <pc:docMk/>
            <pc:sldMk cId="3670380979" sldId="269"/>
            <ac:spMk id="2" creationId="{1E2E7778-4E45-C19C-AA8C-C6D72F613426}"/>
          </ac:spMkLst>
        </pc:spChg>
      </pc:sldChg>
      <pc:sldChg chg="del">
        <pc:chgData name="Dr.Mritunjay Kumar" userId="ce6d84e442459372" providerId="LiveId" clId="{AB72FB4F-AEEC-4A4E-9396-8C490C876089}" dt="2023-07-25T02:11:46.880" v="1" actId="47"/>
        <pc:sldMkLst>
          <pc:docMk/>
          <pc:sldMk cId="490351254" sldId="270"/>
        </pc:sldMkLst>
      </pc:sldChg>
      <pc:sldChg chg="delSp modSp new mod">
        <pc:chgData name="Dr.Mritunjay Kumar" userId="ce6d84e442459372" providerId="LiveId" clId="{AB72FB4F-AEEC-4A4E-9396-8C490C876089}" dt="2023-07-25T02:33:02.456" v="538" actId="255"/>
        <pc:sldMkLst>
          <pc:docMk/>
          <pc:sldMk cId="1997327317" sldId="270"/>
        </pc:sldMkLst>
        <pc:spChg chg="del">
          <ac:chgData name="Dr.Mritunjay Kumar" userId="ce6d84e442459372" providerId="LiveId" clId="{AB72FB4F-AEEC-4A4E-9396-8C490C876089}" dt="2023-07-25T02:12:39.948" v="90" actId="478"/>
          <ac:spMkLst>
            <pc:docMk/>
            <pc:sldMk cId="1997327317" sldId="270"/>
            <ac:spMk id="2" creationId="{85147A80-27A8-964F-4E44-C281F8E316F9}"/>
          </ac:spMkLst>
        </pc:spChg>
        <pc:spChg chg="mod">
          <ac:chgData name="Dr.Mritunjay Kumar" userId="ce6d84e442459372" providerId="LiveId" clId="{AB72FB4F-AEEC-4A4E-9396-8C490C876089}" dt="2023-07-25T02:33:02.456" v="538" actId="255"/>
          <ac:spMkLst>
            <pc:docMk/>
            <pc:sldMk cId="1997327317" sldId="270"/>
            <ac:spMk id="3" creationId="{73355ED8-DEB7-6C3B-57F3-BD1B25344053}"/>
          </ac:spMkLst>
        </pc:spChg>
      </pc:sldChg>
      <pc:sldChg chg="del">
        <pc:chgData name="Dr.Mritunjay Kumar" userId="ce6d84e442459372" providerId="LiveId" clId="{AB72FB4F-AEEC-4A4E-9396-8C490C876089}" dt="2023-07-25T02:11:46.094" v="0" actId="47"/>
        <pc:sldMkLst>
          <pc:docMk/>
          <pc:sldMk cId="21247720" sldId="271"/>
        </pc:sldMkLst>
      </pc:sldChg>
      <pc:sldChg chg="addSp delSp modSp new mod">
        <pc:chgData name="Dr.Mritunjay Kumar" userId="ce6d84e442459372" providerId="LiveId" clId="{AB72FB4F-AEEC-4A4E-9396-8C490C876089}" dt="2023-07-25T02:37:39.102" v="617" actId="207"/>
        <pc:sldMkLst>
          <pc:docMk/>
          <pc:sldMk cId="1039256778" sldId="271"/>
        </pc:sldMkLst>
        <pc:spChg chg="del">
          <ac:chgData name="Dr.Mritunjay Kumar" userId="ce6d84e442459372" providerId="LiveId" clId="{AB72FB4F-AEEC-4A4E-9396-8C490C876089}" dt="2023-07-25T02:13:41.968" v="94" actId="478"/>
          <ac:spMkLst>
            <pc:docMk/>
            <pc:sldMk cId="1039256778" sldId="271"/>
            <ac:spMk id="2" creationId="{ABDD8CE4-E2DB-5BC4-08A1-4962711A718C}"/>
          </ac:spMkLst>
        </pc:spChg>
        <pc:spChg chg="mod">
          <ac:chgData name="Dr.Mritunjay Kumar" userId="ce6d84e442459372" providerId="LiveId" clId="{AB72FB4F-AEEC-4A4E-9396-8C490C876089}" dt="2023-07-25T02:37:39.102" v="617" actId="207"/>
          <ac:spMkLst>
            <pc:docMk/>
            <pc:sldMk cId="1039256778" sldId="271"/>
            <ac:spMk id="3" creationId="{AC43F31F-8105-01A1-6A2E-9713BF3171DF}"/>
          </ac:spMkLst>
        </pc:spChg>
        <pc:spChg chg="add del">
          <ac:chgData name="Dr.Mritunjay Kumar" userId="ce6d84e442459372" providerId="LiveId" clId="{AB72FB4F-AEEC-4A4E-9396-8C490C876089}" dt="2023-07-25T02:34:00.435" v="544" actId="22"/>
          <ac:spMkLst>
            <pc:docMk/>
            <pc:sldMk cId="1039256778" sldId="271"/>
            <ac:spMk id="5" creationId="{CBFADA15-DE3C-5BB0-5EFB-EEC711506FCD}"/>
          </ac:spMkLst>
        </pc:spChg>
      </pc:sldChg>
      <pc:sldChg chg="addSp delSp modSp new mod">
        <pc:chgData name="Dr.Mritunjay Kumar" userId="ce6d84e442459372" providerId="LiveId" clId="{AB72FB4F-AEEC-4A4E-9396-8C490C876089}" dt="2023-07-25T02:50:38.099" v="841" actId="20577"/>
        <pc:sldMkLst>
          <pc:docMk/>
          <pc:sldMk cId="2046225373" sldId="272"/>
        </pc:sldMkLst>
        <pc:spChg chg="del">
          <ac:chgData name="Dr.Mritunjay Kumar" userId="ce6d84e442459372" providerId="LiveId" clId="{AB72FB4F-AEEC-4A4E-9396-8C490C876089}" dt="2023-07-25T02:14:07.210" v="98" actId="478"/>
          <ac:spMkLst>
            <pc:docMk/>
            <pc:sldMk cId="2046225373" sldId="272"/>
            <ac:spMk id="2" creationId="{FCC29D35-A232-AEAD-0B54-CA476CC34EDC}"/>
          </ac:spMkLst>
        </pc:spChg>
        <pc:spChg chg="mod">
          <ac:chgData name="Dr.Mritunjay Kumar" userId="ce6d84e442459372" providerId="LiveId" clId="{AB72FB4F-AEEC-4A4E-9396-8C490C876089}" dt="2023-07-25T02:50:38.099" v="841" actId="20577"/>
          <ac:spMkLst>
            <pc:docMk/>
            <pc:sldMk cId="2046225373" sldId="272"/>
            <ac:spMk id="3" creationId="{565E813A-646E-EEFE-402E-CCE66DCCCBA0}"/>
          </ac:spMkLst>
        </pc:spChg>
        <pc:spChg chg="add del">
          <ac:chgData name="Dr.Mritunjay Kumar" userId="ce6d84e442459372" providerId="LiveId" clId="{AB72FB4F-AEEC-4A4E-9396-8C490C876089}" dt="2023-07-25T02:33:45.843" v="542" actId="22"/>
          <ac:spMkLst>
            <pc:docMk/>
            <pc:sldMk cId="2046225373" sldId="272"/>
            <ac:spMk id="5" creationId="{E77E3C18-E792-6497-5E80-C49BF395E3D8}"/>
          </ac:spMkLst>
        </pc:spChg>
      </pc:sldChg>
      <pc:sldChg chg="addSp delSp modSp new mod">
        <pc:chgData name="Dr.Mritunjay Kumar" userId="ce6d84e442459372" providerId="LiveId" clId="{AB72FB4F-AEEC-4A4E-9396-8C490C876089}" dt="2023-07-25T02:43:04.712" v="795" actId="20577"/>
        <pc:sldMkLst>
          <pc:docMk/>
          <pc:sldMk cId="83044136" sldId="273"/>
        </pc:sldMkLst>
        <pc:spChg chg="add del">
          <ac:chgData name="Dr.Mritunjay Kumar" userId="ce6d84e442459372" providerId="LiveId" clId="{AB72FB4F-AEEC-4A4E-9396-8C490C876089}" dt="2023-07-25T02:15:54.538" v="108" actId="478"/>
          <ac:spMkLst>
            <pc:docMk/>
            <pc:sldMk cId="83044136" sldId="273"/>
            <ac:spMk id="2" creationId="{0FA12BC6-00B8-4898-9C0F-6A477B497DCB}"/>
          </ac:spMkLst>
        </pc:spChg>
        <pc:spChg chg="mod">
          <ac:chgData name="Dr.Mritunjay Kumar" userId="ce6d84e442459372" providerId="LiveId" clId="{AB72FB4F-AEEC-4A4E-9396-8C490C876089}" dt="2023-07-25T02:43:04.712" v="795" actId="20577"/>
          <ac:spMkLst>
            <pc:docMk/>
            <pc:sldMk cId="83044136" sldId="273"/>
            <ac:spMk id="3" creationId="{42D1BFC3-CAFF-4685-2710-745A80186C7F}"/>
          </ac:spMkLst>
        </pc:spChg>
      </pc:sldChg>
      <pc:sldChg chg="addSp delSp modSp new mod">
        <pc:chgData name="Dr.Mritunjay Kumar" userId="ce6d84e442459372" providerId="LiveId" clId="{AB72FB4F-AEEC-4A4E-9396-8C490C876089}" dt="2023-07-25T05:20:25.850" v="866" actId="14100"/>
        <pc:sldMkLst>
          <pc:docMk/>
          <pc:sldMk cId="397984723" sldId="274"/>
        </pc:sldMkLst>
        <pc:spChg chg="del mod">
          <ac:chgData name="Dr.Mritunjay Kumar" userId="ce6d84e442459372" providerId="LiveId" clId="{AB72FB4F-AEEC-4A4E-9396-8C490C876089}" dt="2023-07-25T02:16:21.478" v="113" actId="478"/>
          <ac:spMkLst>
            <pc:docMk/>
            <pc:sldMk cId="397984723" sldId="274"/>
            <ac:spMk id="2" creationId="{E1D236BC-829A-43E5-6F2D-E3C564F07A3A}"/>
          </ac:spMkLst>
        </pc:spChg>
        <pc:spChg chg="mod">
          <ac:chgData name="Dr.Mritunjay Kumar" userId="ce6d84e442459372" providerId="LiveId" clId="{AB72FB4F-AEEC-4A4E-9396-8C490C876089}" dt="2023-07-25T05:19:57.951" v="860" actId="14100"/>
          <ac:spMkLst>
            <pc:docMk/>
            <pc:sldMk cId="397984723" sldId="274"/>
            <ac:spMk id="3" creationId="{C765EDAF-B95D-1551-9C9D-6181F5A558A0}"/>
          </ac:spMkLst>
        </pc:spChg>
        <pc:picChg chg="add mod">
          <ac:chgData name="Dr.Mritunjay Kumar" userId="ce6d84e442459372" providerId="LiveId" clId="{AB72FB4F-AEEC-4A4E-9396-8C490C876089}" dt="2023-07-25T05:20:25.850" v="866" actId="14100"/>
          <ac:picMkLst>
            <pc:docMk/>
            <pc:sldMk cId="397984723" sldId="274"/>
            <ac:picMk id="1026" creationId="{C7FCD2B2-CE76-296A-B88A-ADFB3B367262}"/>
          </ac:picMkLst>
        </pc:picChg>
      </pc:sldChg>
      <pc:sldChg chg="delSp modSp new mod">
        <pc:chgData name="Dr.Mritunjay Kumar" userId="ce6d84e442459372" providerId="LiveId" clId="{AB72FB4F-AEEC-4A4E-9396-8C490C876089}" dt="2023-07-25T02:17:07.787" v="119"/>
        <pc:sldMkLst>
          <pc:docMk/>
          <pc:sldMk cId="4287544476" sldId="275"/>
        </pc:sldMkLst>
        <pc:spChg chg="del">
          <ac:chgData name="Dr.Mritunjay Kumar" userId="ce6d84e442459372" providerId="LiveId" clId="{AB72FB4F-AEEC-4A4E-9396-8C490C876089}" dt="2023-07-25T02:16:44.495" v="117" actId="478"/>
          <ac:spMkLst>
            <pc:docMk/>
            <pc:sldMk cId="4287544476" sldId="275"/>
            <ac:spMk id="2" creationId="{6BFF80C5-44CF-1B24-8D86-CD04C493E016}"/>
          </ac:spMkLst>
        </pc:spChg>
        <pc:spChg chg="mod">
          <ac:chgData name="Dr.Mritunjay Kumar" userId="ce6d84e442459372" providerId="LiveId" clId="{AB72FB4F-AEEC-4A4E-9396-8C490C876089}" dt="2023-07-25T02:17:07.787" v="119"/>
          <ac:spMkLst>
            <pc:docMk/>
            <pc:sldMk cId="4287544476" sldId="275"/>
            <ac:spMk id="3" creationId="{FC8822B9-A28A-A653-B5E5-2DC8ADEC56C2}"/>
          </ac:spMkLst>
        </pc:spChg>
      </pc:sldChg>
      <pc:sldChg chg="delSp modSp new mod">
        <pc:chgData name="Dr.Mritunjay Kumar" userId="ce6d84e442459372" providerId="LiveId" clId="{AB72FB4F-AEEC-4A4E-9396-8C490C876089}" dt="2023-07-25T02:17:38.118" v="123"/>
        <pc:sldMkLst>
          <pc:docMk/>
          <pc:sldMk cId="1130302730" sldId="276"/>
        </pc:sldMkLst>
        <pc:spChg chg="del">
          <ac:chgData name="Dr.Mritunjay Kumar" userId="ce6d84e442459372" providerId="LiveId" clId="{AB72FB4F-AEEC-4A4E-9396-8C490C876089}" dt="2023-07-25T02:17:14.876" v="121" actId="478"/>
          <ac:spMkLst>
            <pc:docMk/>
            <pc:sldMk cId="1130302730" sldId="276"/>
            <ac:spMk id="2" creationId="{0099A17C-929D-0685-2EC3-B0583D257069}"/>
          </ac:spMkLst>
        </pc:spChg>
        <pc:spChg chg="mod">
          <ac:chgData name="Dr.Mritunjay Kumar" userId="ce6d84e442459372" providerId="LiveId" clId="{AB72FB4F-AEEC-4A4E-9396-8C490C876089}" dt="2023-07-25T02:17:38.118" v="123"/>
          <ac:spMkLst>
            <pc:docMk/>
            <pc:sldMk cId="1130302730" sldId="276"/>
            <ac:spMk id="3" creationId="{17DEB078-0315-D291-A4AF-6ED0A6F1270A}"/>
          </ac:spMkLst>
        </pc:spChg>
      </pc:sldChg>
      <pc:sldChg chg="addSp delSp modSp new mod">
        <pc:chgData name="Dr.Mritunjay Kumar" userId="ce6d84e442459372" providerId="LiveId" clId="{AB72FB4F-AEEC-4A4E-9396-8C490C876089}" dt="2023-07-25T05:29:18.802" v="886" actId="113"/>
        <pc:sldMkLst>
          <pc:docMk/>
          <pc:sldMk cId="2452130413" sldId="277"/>
        </pc:sldMkLst>
        <pc:spChg chg="del">
          <ac:chgData name="Dr.Mritunjay Kumar" userId="ce6d84e442459372" providerId="LiveId" clId="{AB72FB4F-AEEC-4A4E-9396-8C490C876089}" dt="2023-07-25T02:17:44.152" v="125" actId="478"/>
          <ac:spMkLst>
            <pc:docMk/>
            <pc:sldMk cId="2452130413" sldId="277"/>
            <ac:spMk id="2" creationId="{7050F683-DD28-3664-792E-0C7E15840EF2}"/>
          </ac:spMkLst>
        </pc:spChg>
        <pc:spChg chg="add del mod">
          <ac:chgData name="Dr.Mritunjay Kumar" userId="ce6d84e442459372" providerId="LiveId" clId="{AB72FB4F-AEEC-4A4E-9396-8C490C876089}" dt="2023-07-25T05:24:26.154" v="871" actId="21"/>
          <ac:spMkLst>
            <pc:docMk/>
            <pc:sldMk cId="2452130413" sldId="277"/>
            <ac:spMk id="2" creationId="{A428B586-113F-0E97-EA59-68A2E0F13300}"/>
          </ac:spMkLst>
        </pc:spChg>
        <pc:spChg chg="add del mod">
          <ac:chgData name="Dr.Mritunjay Kumar" userId="ce6d84e442459372" providerId="LiveId" clId="{AB72FB4F-AEEC-4A4E-9396-8C490C876089}" dt="2023-07-25T05:29:18.802" v="886" actId="113"/>
          <ac:spMkLst>
            <pc:docMk/>
            <pc:sldMk cId="2452130413" sldId="277"/>
            <ac:spMk id="3" creationId="{B4B4DCA2-64D3-748E-6925-FBBCE6520770}"/>
          </ac:spMkLst>
        </pc:spChg>
        <pc:picChg chg="add del mod">
          <ac:chgData name="Dr.Mritunjay Kumar" userId="ce6d84e442459372" providerId="LiveId" clId="{AB72FB4F-AEEC-4A4E-9396-8C490C876089}" dt="2023-07-25T05:24:28.702" v="874"/>
          <ac:picMkLst>
            <pc:docMk/>
            <pc:sldMk cId="2452130413" sldId="277"/>
            <ac:picMk id="2050" creationId="{1E7C2CED-1535-FB80-1E35-77DFE7DFA589}"/>
          </ac:picMkLst>
        </pc:picChg>
        <pc:picChg chg="add mod">
          <ac:chgData name="Dr.Mritunjay Kumar" userId="ce6d84e442459372" providerId="LiveId" clId="{AB72FB4F-AEEC-4A4E-9396-8C490C876089}" dt="2023-07-25T05:29:07.558" v="885" actId="1076"/>
          <ac:picMkLst>
            <pc:docMk/>
            <pc:sldMk cId="2452130413" sldId="277"/>
            <ac:picMk id="2052" creationId="{8DE24748-5042-E97C-3FB4-B236F0DBB19E}"/>
          </ac:picMkLst>
        </pc:picChg>
        <pc:picChg chg="add mod">
          <ac:chgData name="Dr.Mritunjay Kumar" userId="ce6d84e442459372" providerId="LiveId" clId="{AB72FB4F-AEEC-4A4E-9396-8C490C876089}" dt="2023-07-25T05:29:04.095" v="884" actId="1076"/>
          <ac:picMkLst>
            <pc:docMk/>
            <pc:sldMk cId="2452130413" sldId="277"/>
            <ac:picMk id="2054" creationId="{8FB42825-A007-273B-04B3-9847FFD97552}"/>
          </ac:picMkLst>
        </pc:picChg>
      </pc:sldChg>
      <pc:sldChg chg="delSp modSp new mod">
        <pc:chgData name="Dr.Mritunjay Kumar" userId="ce6d84e442459372" providerId="LiveId" clId="{AB72FB4F-AEEC-4A4E-9396-8C490C876089}" dt="2023-07-25T05:43:28.463" v="1069" actId="20577"/>
        <pc:sldMkLst>
          <pc:docMk/>
          <pc:sldMk cId="2637246994" sldId="278"/>
        </pc:sldMkLst>
        <pc:spChg chg="del">
          <ac:chgData name="Dr.Mritunjay Kumar" userId="ce6d84e442459372" providerId="LiveId" clId="{AB72FB4F-AEEC-4A4E-9396-8C490C876089}" dt="2023-07-25T02:18:08.524" v="129" actId="478"/>
          <ac:spMkLst>
            <pc:docMk/>
            <pc:sldMk cId="2637246994" sldId="278"/>
            <ac:spMk id="2" creationId="{5BFF39A1-D3B6-0BD7-F092-7B79E2A98624}"/>
          </ac:spMkLst>
        </pc:spChg>
        <pc:spChg chg="mod">
          <ac:chgData name="Dr.Mritunjay Kumar" userId="ce6d84e442459372" providerId="LiveId" clId="{AB72FB4F-AEEC-4A4E-9396-8C490C876089}" dt="2023-07-25T05:43:28.463" v="1069" actId="20577"/>
          <ac:spMkLst>
            <pc:docMk/>
            <pc:sldMk cId="2637246994" sldId="278"/>
            <ac:spMk id="3" creationId="{66970A27-23A0-F8FB-A620-7A47940E62BA}"/>
          </ac:spMkLst>
        </pc:spChg>
      </pc:sldChg>
      <pc:sldChg chg="delSp modSp new mod">
        <pc:chgData name="Dr.Mritunjay Kumar" userId="ce6d84e442459372" providerId="LiveId" clId="{AB72FB4F-AEEC-4A4E-9396-8C490C876089}" dt="2023-07-25T02:18:51.250" v="136" actId="27636"/>
        <pc:sldMkLst>
          <pc:docMk/>
          <pc:sldMk cId="2036992969" sldId="279"/>
        </pc:sldMkLst>
        <pc:spChg chg="del">
          <ac:chgData name="Dr.Mritunjay Kumar" userId="ce6d84e442459372" providerId="LiveId" clId="{AB72FB4F-AEEC-4A4E-9396-8C490C876089}" dt="2023-07-25T02:18:31.537" v="133" actId="478"/>
          <ac:spMkLst>
            <pc:docMk/>
            <pc:sldMk cId="2036992969" sldId="279"/>
            <ac:spMk id="2" creationId="{422F8DA0-7925-FBA5-F992-ACDB5607DA97}"/>
          </ac:spMkLst>
        </pc:spChg>
        <pc:spChg chg="mod">
          <ac:chgData name="Dr.Mritunjay Kumar" userId="ce6d84e442459372" providerId="LiveId" clId="{AB72FB4F-AEEC-4A4E-9396-8C490C876089}" dt="2023-07-25T02:18:51.250" v="136" actId="27636"/>
          <ac:spMkLst>
            <pc:docMk/>
            <pc:sldMk cId="2036992969" sldId="279"/>
            <ac:spMk id="3" creationId="{37F5930E-E1E5-024A-D7BD-90744EE55D37}"/>
          </ac:spMkLst>
        </pc:spChg>
      </pc:sldChg>
      <pc:sldChg chg="delSp modSp new mod">
        <pc:chgData name="Dr.Mritunjay Kumar" userId="ce6d84e442459372" providerId="LiveId" clId="{AB72FB4F-AEEC-4A4E-9396-8C490C876089}" dt="2023-07-25T02:44:28.138" v="811" actId="20577"/>
        <pc:sldMkLst>
          <pc:docMk/>
          <pc:sldMk cId="2788811177" sldId="280"/>
        </pc:sldMkLst>
        <pc:spChg chg="del">
          <ac:chgData name="Dr.Mritunjay Kumar" userId="ce6d84e442459372" providerId="LiveId" clId="{AB72FB4F-AEEC-4A4E-9396-8C490C876089}" dt="2023-07-25T02:44:06.846" v="797" actId="478"/>
          <ac:spMkLst>
            <pc:docMk/>
            <pc:sldMk cId="2788811177" sldId="280"/>
            <ac:spMk id="2" creationId="{4E35B3C5-C132-33AA-A56E-C498C2122450}"/>
          </ac:spMkLst>
        </pc:spChg>
        <pc:spChg chg="mod">
          <ac:chgData name="Dr.Mritunjay Kumar" userId="ce6d84e442459372" providerId="LiveId" clId="{AB72FB4F-AEEC-4A4E-9396-8C490C876089}" dt="2023-07-25T02:44:28.138" v="811" actId="20577"/>
          <ac:spMkLst>
            <pc:docMk/>
            <pc:sldMk cId="2788811177" sldId="280"/>
            <ac:spMk id="3" creationId="{8163C335-0309-41F2-9A15-0F6644F66C1F}"/>
          </ac:spMkLst>
        </pc:spChg>
      </pc:sldChg>
      <pc:sldChg chg="delSp modSp new mod">
        <pc:chgData name="Dr.Mritunjay Kumar" userId="ce6d84e442459372" providerId="LiveId" clId="{AB72FB4F-AEEC-4A4E-9396-8C490C876089}" dt="2023-07-25T02:51:55.762" v="859" actId="207"/>
        <pc:sldMkLst>
          <pc:docMk/>
          <pc:sldMk cId="624453151" sldId="281"/>
        </pc:sldMkLst>
        <pc:spChg chg="del">
          <ac:chgData name="Dr.Mritunjay Kumar" userId="ce6d84e442459372" providerId="LiveId" clId="{AB72FB4F-AEEC-4A4E-9396-8C490C876089}" dt="2023-07-25T02:45:12.887" v="813" actId="478"/>
          <ac:spMkLst>
            <pc:docMk/>
            <pc:sldMk cId="624453151" sldId="281"/>
            <ac:spMk id="2" creationId="{C62D9D64-42D4-226C-8E42-2068969F536D}"/>
          </ac:spMkLst>
        </pc:spChg>
        <pc:spChg chg="mod">
          <ac:chgData name="Dr.Mritunjay Kumar" userId="ce6d84e442459372" providerId="LiveId" clId="{AB72FB4F-AEEC-4A4E-9396-8C490C876089}" dt="2023-07-25T02:51:55.762" v="859" actId="207"/>
          <ac:spMkLst>
            <pc:docMk/>
            <pc:sldMk cId="624453151" sldId="281"/>
            <ac:spMk id="3" creationId="{D0354CD0-96F5-F5AB-66C1-8D4222F62BD5}"/>
          </ac:spMkLst>
        </pc:spChg>
      </pc:sldChg>
    </pc:docChg>
  </pc:docChgLst>
  <pc:docChgLst>
    <pc:chgData name="Dr.Mritunjay Kumar" userId="ce6d84e442459372" providerId="LiveId" clId="{25D62A83-8406-414E-965D-90FD4AB63848}"/>
    <pc:docChg chg="undo custSel addSld delSld modSld">
      <pc:chgData name="Dr.Mritunjay Kumar" userId="ce6d84e442459372" providerId="LiveId" clId="{25D62A83-8406-414E-965D-90FD4AB63848}" dt="2023-09-22T07:24:39.444" v="3780" actId="108"/>
      <pc:docMkLst>
        <pc:docMk/>
      </pc:docMkLst>
      <pc:sldChg chg="delSp modSp mod">
        <pc:chgData name="Dr.Mritunjay Kumar" userId="ce6d84e442459372" providerId="LiveId" clId="{25D62A83-8406-414E-965D-90FD4AB63848}" dt="2023-09-07T15:23:44.216" v="809" actId="20577"/>
        <pc:sldMkLst>
          <pc:docMk/>
          <pc:sldMk cId="3670380979" sldId="269"/>
        </pc:sldMkLst>
        <pc:spChg chg="mod">
          <ac:chgData name="Dr.Mritunjay Kumar" userId="ce6d84e442459372" providerId="LiveId" clId="{25D62A83-8406-414E-965D-90FD4AB63848}" dt="2023-09-07T15:23:44.216" v="809" actId="20577"/>
          <ac:spMkLst>
            <pc:docMk/>
            <pc:sldMk cId="3670380979" sldId="269"/>
            <ac:spMk id="2" creationId="{1E2E7778-4E45-C19C-AA8C-C6D72F613426}"/>
          </ac:spMkLst>
        </pc:spChg>
        <pc:picChg chg="del">
          <ac:chgData name="Dr.Mritunjay Kumar" userId="ce6d84e442459372" providerId="LiveId" clId="{25D62A83-8406-414E-965D-90FD4AB63848}" dt="2023-09-05T09:08:36.821" v="0" actId="478"/>
          <ac:picMkLst>
            <pc:docMk/>
            <pc:sldMk cId="3670380979" sldId="269"/>
            <ac:picMk id="6" creationId="{36C1DB55-115D-A25C-61CE-8E3F9692FA8F}"/>
          </ac:picMkLst>
        </pc:picChg>
      </pc:sldChg>
      <pc:sldChg chg="modSp mod">
        <pc:chgData name="Dr.Mritunjay Kumar" userId="ce6d84e442459372" providerId="LiveId" clId="{25D62A83-8406-414E-965D-90FD4AB63848}" dt="2023-09-22T07:24:39.444" v="3780" actId="108"/>
        <pc:sldMkLst>
          <pc:docMk/>
          <pc:sldMk cId="3103288538" sldId="270"/>
        </pc:sldMkLst>
        <pc:spChg chg="mod">
          <ac:chgData name="Dr.Mritunjay Kumar" userId="ce6d84e442459372" providerId="LiveId" clId="{25D62A83-8406-414E-965D-90FD4AB63848}" dt="2023-09-22T07:24:39.444" v="3780" actId="108"/>
          <ac:spMkLst>
            <pc:docMk/>
            <pc:sldMk cId="3103288538" sldId="270"/>
            <ac:spMk id="3" creationId="{3AA893A7-4C69-A1ED-9293-B24A87F6C4F6}"/>
          </ac:spMkLst>
        </pc:spChg>
      </pc:sldChg>
      <pc:sldChg chg="modSp mod">
        <pc:chgData name="Dr.Mritunjay Kumar" userId="ce6d84e442459372" providerId="LiveId" clId="{25D62A83-8406-414E-965D-90FD4AB63848}" dt="2023-09-07T15:29:51.814" v="1132" actId="20577"/>
        <pc:sldMkLst>
          <pc:docMk/>
          <pc:sldMk cId="0" sldId="273"/>
        </pc:sldMkLst>
        <pc:spChg chg="mod">
          <ac:chgData name="Dr.Mritunjay Kumar" userId="ce6d84e442459372" providerId="LiveId" clId="{25D62A83-8406-414E-965D-90FD4AB63848}" dt="2023-09-07T15:29:51.814" v="1132" actId="20577"/>
          <ac:spMkLst>
            <pc:docMk/>
            <pc:sldMk cId="0" sldId="273"/>
            <ac:spMk id="3" creationId="{00000000-0000-0000-0000-000000000000}"/>
          </ac:spMkLst>
        </pc:spChg>
      </pc:sldChg>
      <pc:sldChg chg="modSp mod">
        <pc:chgData name="Dr.Mritunjay Kumar" userId="ce6d84e442459372" providerId="LiveId" clId="{25D62A83-8406-414E-965D-90FD4AB63848}" dt="2023-09-07T15:44:47.003" v="2001" actId="20577"/>
        <pc:sldMkLst>
          <pc:docMk/>
          <pc:sldMk cId="16495823" sldId="274"/>
        </pc:sldMkLst>
        <pc:spChg chg="mod">
          <ac:chgData name="Dr.Mritunjay Kumar" userId="ce6d84e442459372" providerId="LiveId" clId="{25D62A83-8406-414E-965D-90FD4AB63848}" dt="2023-09-07T15:44:47.003" v="2001" actId="20577"/>
          <ac:spMkLst>
            <pc:docMk/>
            <pc:sldMk cId="16495823" sldId="274"/>
            <ac:spMk id="3" creationId="{C9CF6518-1636-3C75-C72D-2513BDC80DDB}"/>
          </ac:spMkLst>
        </pc:spChg>
      </pc:sldChg>
      <pc:sldChg chg="modSp mod">
        <pc:chgData name="Dr.Mritunjay Kumar" userId="ce6d84e442459372" providerId="LiveId" clId="{25D62A83-8406-414E-965D-90FD4AB63848}" dt="2023-09-07T16:01:53.845" v="2853" actId="20577"/>
        <pc:sldMkLst>
          <pc:docMk/>
          <pc:sldMk cId="153114609" sldId="275"/>
        </pc:sldMkLst>
        <pc:spChg chg="mod">
          <ac:chgData name="Dr.Mritunjay Kumar" userId="ce6d84e442459372" providerId="LiveId" clId="{25D62A83-8406-414E-965D-90FD4AB63848}" dt="2023-09-07T16:01:53.845" v="2853" actId="20577"/>
          <ac:spMkLst>
            <pc:docMk/>
            <pc:sldMk cId="153114609" sldId="275"/>
            <ac:spMk id="3" creationId="{FD32893D-CA55-B4D9-4ADB-F2E4BCE374DB}"/>
          </ac:spMkLst>
        </pc:spChg>
      </pc:sldChg>
      <pc:sldChg chg="modSp mod">
        <pc:chgData name="Dr.Mritunjay Kumar" userId="ce6d84e442459372" providerId="LiveId" clId="{25D62A83-8406-414E-965D-90FD4AB63848}" dt="2023-09-07T16:35:45.350" v="3292" actId="20577"/>
        <pc:sldMkLst>
          <pc:docMk/>
          <pc:sldMk cId="1203148217" sldId="276"/>
        </pc:sldMkLst>
        <pc:spChg chg="mod">
          <ac:chgData name="Dr.Mritunjay Kumar" userId="ce6d84e442459372" providerId="LiveId" clId="{25D62A83-8406-414E-965D-90FD4AB63848}" dt="2023-09-07T16:35:45.350" v="3292" actId="20577"/>
          <ac:spMkLst>
            <pc:docMk/>
            <pc:sldMk cId="1203148217" sldId="276"/>
            <ac:spMk id="3" creationId="{05D35BA2-1325-CF26-DBAB-FBB967DDE66D}"/>
          </ac:spMkLst>
        </pc:spChg>
      </pc:sldChg>
      <pc:sldChg chg="modSp mod">
        <pc:chgData name="Dr.Mritunjay Kumar" userId="ce6d84e442459372" providerId="LiveId" clId="{25D62A83-8406-414E-965D-90FD4AB63848}" dt="2023-09-07T16:47:00.078" v="3772" actId="20577"/>
        <pc:sldMkLst>
          <pc:docMk/>
          <pc:sldMk cId="3562680990" sldId="277"/>
        </pc:sldMkLst>
        <pc:spChg chg="mod">
          <ac:chgData name="Dr.Mritunjay Kumar" userId="ce6d84e442459372" providerId="LiveId" clId="{25D62A83-8406-414E-965D-90FD4AB63848}" dt="2023-09-07T16:47:00.078" v="3772" actId="20577"/>
          <ac:spMkLst>
            <pc:docMk/>
            <pc:sldMk cId="3562680990" sldId="277"/>
            <ac:spMk id="3" creationId="{1D9158B1-07DB-4BB0-3D07-9320BEED726E}"/>
          </ac:spMkLst>
        </pc:spChg>
      </pc:sldChg>
      <pc:sldChg chg="new del">
        <pc:chgData name="Dr.Mritunjay Kumar" userId="ce6d84e442459372" providerId="LiveId" clId="{25D62A83-8406-414E-965D-90FD4AB63848}" dt="2023-09-07T16:02:13.181" v="2855" actId="47"/>
        <pc:sldMkLst>
          <pc:docMk/>
          <pc:sldMk cId="2806686485" sldId="278"/>
        </pc:sldMkLst>
      </pc:sldChg>
    </pc:docChg>
  </pc:docChgLst>
  <pc:docChgLst>
    <pc:chgData name="Dr.Mritunjay Kumar" userId="ce6d84e442459372" providerId="LiveId" clId="{6A2BF017-09BE-4DE6-BD71-DBEEB59D0381}"/>
    <pc:docChg chg="undo custSel addSld delSld modSld">
      <pc:chgData name="Dr.Mritunjay Kumar" userId="ce6d84e442459372" providerId="LiveId" clId="{6A2BF017-09BE-4DE6-BD71-DBEEB59D0381}" dt="2023-08-01T02:50:12.694" v="1807" actId="27636"/>
      <pc:docMkLst>
        <pc:docMk/>
      </pc:docMkLst>
      <pc:sldChg chg="modSp mod">
        <pc:chgData name="Dr.Mritunjay Kumar" userId="ce6d84e442459372" providerId="LiveId" clId="{6A2BF017-09BE-4DE6-BD71-DBEEB59D0381}" dt="2023-07-31T13:38:47.857" v="57" actId="20577"/>
        <pc:sldMkLst>
          <pc:docMk/>
          <pc:sldMk cId="3670380979" sldId="269"/>
        </pc:sldMkLst>
        <pc:spChg chg="mod">
          <ac:chgData name="Dr.Mritunjay Kumar" userId="ce6d84e442459372" providerId="LiveId" clId="{6A2BF017-09BE-4DE6-BD71-DBEEB59D0381}" dt="2023-07-31T13:38:47.857" v="57" actId="20577"/>
          <ac:spMkLst>
            <pc:docMk/>
            <pc:sldMk cId="3670380979" sldId="269"/>
            <ac:spMk id="2" creationId="{1E2E7778-4E45-C19C-AA8C-C6D72F613426}"/>
          </ac:spMkLst>
        </pc:spChg>
      </pc:sldChg>
      <pc:sldChg chg="modSp del mod">
        <pc:chgData name="Dr.Mritunjay Kumar" userId="ce6d84e442459372" providerId="LiveId" clId="{6A2BF017-09BE-4DE6-BD71-DBEEB59D0381}" dt="2023-07-31T14:06:32.604" v="189" actId="47"/>
        <pc:sldMkLst>
          <pc:docMk/>
          <pc:sldMk cId="1997327317" sldId="270"/>
        </pc:sldMkLst>
        <pc:spChg chg="mod">
          <ac:chgData name="Dr.Mritunjay Kumar" userId="ce6d84e442459372" providerId="LiveId" clId="{6A2BF017-09BE-4DE6-BD71-DBEEB59D0381}" dt="2023-07-31T13:39:51.605" v="61" actId="27636"/>
          <ac:spMkLst>
            <pc:docMk/>
            <pc:sldMk cId="1997327317" sldId="270"/>
            <ac:spMk id="3" creationId="{73355ED8-DEB7-6C3B-57F3-BD1B25344053}"/>
          </ac:spMkLst>
        </pc:spChg>
      </pc:sldChg>
      <pc:sldChg chg="del">
        <pc:chgData name="Dr.Mritunjay Kumar" userId="ce6d84e442459372" providerId="LiveId" clId="{6A2BF017-09BE-4DE6-BD71-DBEEB59D0381}" dt="2023-07-31T14:04:49.108" v="175" actId="47"/>
        <pc:sldMkLst>
          <pc:docMk/>
          <pc:sldMk cId="1039256778" sldId="271"/>
        </pc:sldMkLst>
      </pc:sldChg>
      <pc:sldChg chg="del">
        <pc:chgData name="Dr.Mritunjay Kumar" userId="ce6d84e442459372" providerId="LiveId" clId="{6A2BF017-09BE-4DE6-BD71-DBEEB59D0381}" dt="2023-07-31T14:50:35.716" v="676" actId="47"/>
        <pc:sldMkLst>
          <pc:docMk/>
          <pc:sldMk cId="2046225373" sldId="272"/>
        </pc:sldMkLst>
      </pc:sldChg>
      <pc:sldChg chg="del">
        <pc:chgData name="Dr.Mritunjay Kumar" userId="ce6d84e442459372" providerId="LiveId" clId="{6A2BF017-09BE-4DE6-BD71-DBEEB59D0381}" dt="2023-07-31T14:50:36.470" v="678" actId="47"/>
        <pc:sldMkLst>
          <pc:docMk/>
          <pc:sldMk cId="83044136" sldId="273"/>
        </pc:sldMkLst>
      </pc:sldChg>
      <pc:sldChg chg="del">
        <pc:chgData name="Dr.Mritunjay Kumar" userId="ce6d84e442459372" providerId="LiveId" clId="{6A2BF017-09BE-4DE6-BD71-DBEEB59D0381}" dt="2023-07-31T14:50:38.792" v="681" actId="47"/>
        <pc:sldMkLst>
          <pc:docMk/>
          <pc:sldMk cId="397984723" sldId="274"/>
        </pc:sldMkLst>
      </pc:sldChg>
      <pc:sldChg chg="del">
        <pc:chgData name="Dr.Mritunjay Kumar" userId="ce6d84e442459372" providerId="LiveId" clId="{6A2BF017-09BE-4DE6-BD71-DBEEB59D0381}" dt="2023-07-31T14:50:38.965" v="682" actId="47"/>
        <pc:sldMkLst>
          <pc:docMk/>
          <pc:sldMk cId="4287544476" sldId="275"/>
        </pc:sldMkLst>
      </pc:sldChg>
      <pc:sldChg chg="del">
        <pc:chgData name="Dr.Mritunjay Kumar" userId="ce6d84e442459372" providerId="LiveId" clId="{6A2BF017-09BE-4DE6-BD71-DBEEB59D0381}" dt="2023-07-31T14:50:39.216" v="683" actId="47"/>
        <pc:sldMkLst>
          <pc:docMk/>
          <pc:sldMk cId="1130302730" sldId="276"/>
        </pc:sldMkLst>
      </pc:sldChg>
      <pc:sldChg chg="del">
        <pc:chgData name="Dr.Mritunjay Kumar" userId="ce6d84e442459372" providerId="LiveId" clId="{6A2BF017-09BE-4DE6-BD71-DBEEB59D0381}" dt="2023-07-31T14:50:39.435" v="684" actId="47"/>
        <pc:sldMkLst>
          <pc:docMk/>
          <pc:sldMk cId="2452130413" sldId="277"/>
        </pc:sldMkLst>
      </pc:sldChg>
      <pc:sldChg chg="del">
        <pc:chgData name="Dr.Mritunjay Kumar" userId="ce6d84e442459372" providerId="LiveId" clId="{6A2BF017-09BE-4DE6-BD71-DBEEB59D0381}" dt="2023-07-31T14:50:39.550" v="685" actId="47"/>
        <pc:sldMkLst>
          <pc:docMk/>
          <pc:sldMk cId="2637246994" sldId="278"/>
        </pc:sldMkLst>
      </pc:sldChg>
      <pc:sldChg chg="del">
        <pc:chgData name="Dr.Mritunjay Kumar" userId="ce6d84e442459372" providerId="LiveId" clId="{6A2BF017-09BE-4DE6-BD71-DBEEB59D0381}" dt="2023-07-31T14:50:39.725" v="686" actId="47"/>
        <pc:sldMkLst>
          <pc:docMk/>
          <pc:sldMk cId="2036992969" sldId="279"/>
        </pc:sldMkLst>
      </pc:sldChg>
      <pc:sldChg chg="del">
        <pc:chgData name="Dr.Mritunjay Kumar" userId="ce6d84e442459372" providerId="LiveId" clId="{6A2BF017-09BE-4DE6-BD71-DBEEB59D0381}" dt="2023-07-31T14:50:36.094" v="677" actId="47"/>
        <pc:sldMkLst>
          <pc:docMk/>
          <pc:sldMk cId="624453151" sldId="281"/>
        </pc:sldMkLst>
      </pc:sldChg>
      <pc:sldChg chg="del">
        <pc:chgData name="Dr.Mritunjay Kumar" userId="ce6d84e442459372" providerId="LiveId" clId="{6A2BF017-09BE-4DE6-BD71-DBEEB59D0381}" dt="2023-07-31T14:50:36.706" v="679" actId="47"/>
        <pc:sldMkLst>
          <pc:docMk/>
          <pc:sldMk cId="1107206081" sldId="282"/>
        </pc:sldMkLst>
      </pc:sldChg>
      <pc:sldChg chg="del">
        <pc:chgData name="Dr.Mritunjay Kumar" userId="ce6d84e442459372" providerId="LiveId" clId="{6A2BF017-09BE-4DE6-BD71-DBEEB59D0381}" dt="2023-07-31T14:50:36.926" v="680" actId="47"/>
        <pc:sldMkLst>
          <pc:docMk/>
          <pc:sldMk cId="1261363011" sldId="283"/>
        </pc:sldMkLst>
      </pc:sldChg>
      <pc:sldChg chg="del">
        <pc:chgData name="Dr.Mritunjay Kumar" userId="ce6d84e442459372" providerId="LiveId" clId="{6A2BF017-09BE-4DE6-BD71-DBEEB59D0381}" dt="2023-07-31T14:50:39.897" v="687" actId="47"/>
        <pc:sldMkLst>
          <pc:docMk/>
          <pc:sldMk cId="1223455152" sldId="284"/>
        </pc:sldMkLst>
      </pc:sldChg>
      <pc:sldChg chg="add del">
        <pc:chgData name="Dr.Mritunjay Kumar" userId="ce6d84e442459372" providerId="LiveId" clId="{6A2BF017-09BE-4DE6-BD71-DBEEB59D0381}" dt="2023-07-31T14:50:47.847" v="691" actId="47"/>
        <pc:sldMkLst>
          <pc:docMk/>
          <pc:sldMk cId="1730274360" sldId="293"/>
        </pc:sldMkLst>
      </pc:sldChg>
      <pc:sldChg chg="delSp modSp new del mod">
        <pc:chgData name="Dr.Mritunjay Kumar" userId="ce6d84e442459372" providerId="LiveId" clId="{6A2BF017-09BE-4DE6-BD71-DBEEB59D0381}" dt="2023-07-31T14:25:15.869" v="267" actId="47"/>
        <pc:sldMkLst>
          <pc:docMk/>
          <pc:sldMk cId="3470275846" sldId="294"/>
        </pc:sldMkLst>
        <pc:spChg chg="del">
          <ac:chgData name="Dr.Mritunjay Kumar" userId="ce6d84e442459372" providerId="LiveId" clId="{6A2BF017-09BE-4DE6-BD71-DBEEB59D0381}" dt="2023-07-31T13:49:16.217" v="63" actId="478"/>
          <ac:spMkLst>
            <pc:docMk/>
            <pc:sldMk cId="3470275846" sldId="294"/>
            <ac:spMk id="2" creationId="{BEFBC078-69B8-E4DB-B8F0-2F3B5B591B13}"/>
          </ac:spMkLst>
        </pc:spChg>
        <pc:spChg chg="mod">
          <ac:chgData name="Dr.Mritunjay Kumar" userId="ce6d84e442459372" providerId="LiveId" clId="{6A2BF017-09BE-4DE6-BD71-DBEEB59D0381}" dt="2023-07-31T13:56:37.722" v="143" actId="27636"/>
          <ac:spMkLst>
            <pc:docMk/>
            <pc:sldMk cId="3470275846" sldId="294"/>
            <ac:spMk id="3" creationId="{E02DE935-8F6D-4E10-4CFE-6CD90DABF191}"/>
          </ac:spMkLst>
        </pc:spChg>
      </pc:sldChg>
      <pc:sldChg chg="addSp delSp modSp new mod">
        <pc:chgData name="Dr.Mritunjay Kumar" userId="ce6d84e442459372" providerId="LiveId" clId="{6A2BF017-09BE-4DE6-BD71-DBEEB59D0381}" dt="2023-07-31T15:03:52.782" v="789" actId="1076"/>
        <pc:sldMkLst>
          <pc:docMk/>
          <pc:sldMk cId="1106238883" sldId="295"/>
        </pc:sldMkLst>
        <pc:spChg chg="del">
          <ac:chgData name="Dr.Mritunjay Kumar" userId="ce6d84e442459372" providerId="LiveId" clId="{6A2BF017-09BE-4DE6-BD71-DBEEB59D0381}" dt="2023-07-31T13:50:33.931" v="68" actId="478"/>
          <ac:spMkLst>
            <pc:docMk/>
            <pc:sldMk cId="1106238883" sldId="295"/>
            <ac:spMk id="2" creationId="{A70AF8A7-C5D5-6D0E-707C-921AE295C3CE}"/>
          </ac:spMkLst>
        </pc:spChg>
        <pc:spChg chg="mod">
          <ac:chgData name="Dr.Mritunjay Kumar" userId="ce6d84e442459372" providerId="LiveId" clId="{6A2BF017-09BE-4DE6-BD71-DBEEB59D0381}" dt="2023-07-31T15:03:38.432" v="787" actId="14100"/>
          <ac:spMkLst>
            <pc:docMk/>
            <pc:sldMk cId="1106238883" sldId="295"/>
            <ac:spMk id="3" creationId="{83E8F5D6-E6CD-86A1-7E0C-46B3081E005B}"/>
          </ac:spMkLst>
        </pc:spChg>
        <pc:picChg chg="add mod">
          <ac:chgData name="Dr.Mritunjay Kumar" userId="ce6d84e442459372" providerId="LiveId" clId="{6A2BF017-09BE-4DE6-BD71-DBEEB59D0381}" dt="2023-07-31T15:03:52.782" v="789" actId="1076"/>
          <ac:picMkLst>
            <pc:docMk/>
            <pc:sldMk cId="1106238883" sldId="295"/>
            <ac:picMk id="1026" creationId="{7E9C77CF-683E-6132-A572-72E5050222B9}"/>
          </ac:picMkLst>
        </pc:picChg>
      </pc:sldChg>
      <pc:sldChg chg="delSp modSp new mod">
        <pc:chgData name="Dr.Mritunjay Kumar" userId="ce6d84e442459372" providerId="LiveId" clId="{6A2BF017-09BE-4DE6-BD71-DBEEB59D0381}" dt="2023-07-31T15:25:07.225" v="1434" actId="207"/>
        <pc:sldMkLst>
          <pc:docMk/>
          <pc:sldMk cId="2979525791" sldId="296"/>
        </pc:sldMkLst>
        <pc:spChg chg="del">
          <ac:chgData name="Dr.Mritunjay Kumar" userId="ce6d84e442459372" providerId="LiveId" clId="{6A2BF017-09BE-4DE6-BD71-DBEEB59D0381}" dt="2023-07-31T13:52:06.651" v="88" actId="478"/>
          <ac:spMkLst>
            <pc:docMk/>
            <pc:sldMk cId="2979525791" sldId="296"/>
            <ac:spMk id="2" creationId="{4B2E5E51-E6C1-0ACA-F26F-3A40F6305BC6}"/>
          </ac:spMkLst>
        </pc:spChg>
        <pc:spChg chg="mod">
          <ac:chgData name="Dr.Mritunjay Kumar" userId="ce6d84e442459372" providerId="LiveId" clId="{6A2BF017-09BE-4DE6-BD71-DBEEB59D0381}" dt="2023-07-31T15:25:07.225" v="1434" actId="207"/>
          <ac:spMkLst>
            <pc:docMk/>
            <pc:sldMk cId="2979525791" sldId="296"/>
            <ac:spMk id="3" creationId="{6505E9DF-5300-59FA-4F90-204100A80579}"/>
          </ac:spMkLst>
        </pc:spChg>
      </pc:sldChg>
      <pc:sldChg chg="addSp modSp add mod">
        <pc:chgData name="Dr.Mritunjay Kumar" userId="ce6d84e442459372" providerId="LiveId" clId="{6A2BF017-09BE-4DE6-BD71-DBEEB59D0381}" dt="2023-07-31T15:07:04.078" v="806" actId="123"/>
        <pc:sldMkLst>
          <pc:docMk/>
          <pc:sldMk cId="3123543703" sldId="297"/>
        </pc:sldMkLst>
        <pc:spChg chg="mod">
          <ac:chgData name="Dr.Mritunjay Kumar" userId="ce6d84e442459372" providerId="LiveId" clId="{6A2BF017-09BE-4DE6-BD71-DBEEB59D0381}" dt="2023-07-31T15:07:04.078" v="806" actId="123"/>
          <ac:spMkLst>
            <pc:docMk/>
            <pc:sldMk cId="3123543703" sldId="297"/>
            <ac:spMk id="3" creationId="{02C6B113-0CE7-CBE5-2537-E9A5D8C5CD2F}"/>
          </ac:spMkLst>
        </pc:spChg>
        <pc:picChg chg="add mod">
          <ac:chgData name="Dr.Mritunjay Kumar" userId="ce6d84e442459372" providerId="LiveId" clId="{6A2BF017-09BE-4DE6-BD71-DBEEB59D0381}" dt="2023-07-31T15:06:55.589" v="803" actId="14100"/>
          <ac:picMkLst>
            <pc:docMk/>
            <pc:sldMk cId="3123543703" sldId="297"/>
            <ac:picMk id="2050" creationId="{26A62D5D-6612-D2AD-D7F8-BB1B09860379}"/>
          </ac:picMkLst>
        </pc:picChg>
        <pc:picChg chg="add mod">
          <ac:chgData name="Dr.Mritunjay Kumar" userId="ce6d84e442459372" providerId="LiveId" clId="{6A2BF017-09BE-4DE6-BD71-DBEEB59D0381}" dt="2023-07-31T15:06:48.393" v="802" actId="14100"/>
          <ac:picMkLst>
            <pc:docMk/>
            <pc:sldMk cId="3123543703" sldId="297"/>
            <ac:picMk id="2052" creationId="{1B37A71A-6AD6-6DAE-3F69-D2E152025D46}"/>
          </ac:picMkLst>
        </pc:picChg>
      </pc:sldChg>
      <pc:sldChg chg="delSp modSp new del mod">
        <pc:chgData name="Dr.Mritunjay Kumar" userId="ce6d84e442459372" providerId="LiveId" clId="{6A2BF017-09BE-4DE6-BD71-DBEEB59D0381}" dt="2023-07-31T13:57:26.880" v="150" actId="2696"/>
        <pc:sldMkLst>
          <pc:docMk/>
          <pc:sldMk cId="3241097549" sldId="297"/>
        </pc:sldMkLst>
        <pc:spChg chg="del">
          <ac:chgData name="Dr.Mritunjay Kumar" userId="ce6d84e442459372" providerId="LiveId" clId="{6A2BF017-09BE-4DE6-BD71-DBEEB59D0381}" dt="2023-07-31T13:53:38.391" v="100" actId="478"/>
          <ac:spMkLst>
            <pc:docMk/>
            <pc:sldMk cId="3241097549" sldId="297"/>
            <ac:spMk id="2" creationId="{431A1531-4D7C-698C-665D-4BE5D80FE001}"/>
          </ac:spMkLst>
        </pc:spChg>
        <pc:spChg chg="mod">
          <ac:chgData name="Dr.Mritunjay Kumar" userId="ce6d84e442459372" providerId="LiveId" clId="{6A2BF017-09BE-4DE6-BD71-DBEEB59D0381}" dt="2023-07-31T13:54:08.375" v="116" actId="20577"/>
          <ac:spMkLst>
            <pc:docMk/>
            <pc:sldMk cId="3241097549" sldId="297"/>
            <ac:spMk id="3" creationId="{02C6B113-0CE7-CBE5-2537-E9A5D8C5CD2F}"/>
          </ac:spMkLst>
        </pc:spChg>
      </pc:sldChg>
      <pc:sldChg chg="delSp modSp new del mod">
        <pc:chgData name="Dr.Mritunjay Kumar" userId="ce6d84e442459372" providerId="LiveId" clId="{6A2BF017-09BE-4DE6-BD71-DBEEB59D0381}" dt="2023-07-31T13:57:04.277" v="148" actId="2696"/>
        <pc:sldMkLst>
          <pc:docMk/>
          <pc:sldMk cId="379065992" sldId="298"/>
        </pc:sldMkLst>
        <pc:spChg chg="del">
          <ac:chgData name="Dr.Mritunjay Kumar" userId="ce6d84e442459372" providerId="LiveId" clId="{6A2BF017-09BE-4DE6-BD71-DBEEB59D0381}" dt="2023-07-31T13:56:49.899" v="145" actId="478"/>
          <ac:spMkLst>
            <pc:docMk/>
            <pc:sldMk cId="379065992" sldId="298"/>
            <ac:spMk id="2" creationId="{70AD194F-1EFB-DF3D-BAED-CFB51852789A}"/>
          </ac:spMkLst>
        </pc:spChg>
        <pc:spChg chg="mod">
          <ac:chgData name="Dr.Mritunjay Kumar" userId="ce6d84e442459372" providerId="LiveId" clId="{6A2BF017-09BE-4DE6-BD71-DBEEB59D0381}" dt="2023-07-31T13:56:57.048" v="147"/>
          <ac:spMkLst>
            <pc:docMk/>
            <pc:sldMk cId="379065992" sldId="298"/>
            <ac:spMk id="3" creationId="{D50EF7FB-F4A1-ECA4-1335-F421BD982A6D}"/>
          </ac:spMkLst>
        </pc:spChg>
      </pc:sldChg>
      <pc:sldChg chg="modSp add mod">
        <pc:chgData name="Dr.Mritunjay Kumar" userId="ce6d84e442459372" providerId="LiveId" clId="{6A2BF017-09BE-4DE6-BD71-DBEEB59D0381}" dt="2023-07-31T14:58:13.363" v="728"/>
        <pc:sldMkLst>
          <pc:docMk/>
          <pc:sldMk cId="2596042309" sldId="298"/>
        </pc:sldMkLst>
        <pc:spChg chg="mod">
          <ac:chgData name="Dr.Mritunjay Kumar" userId="ce6d84e442459372" providerId="LiveId" clId="{6A2BF017-09BE-4DE6-BD71-DBEEB59D0381}" dt="2023-07-31T14:58:13.363" v="728"/>
          <ac:spMkLst>
            <pc:docMk/>
            <pc:sldMk cId="2596042309" sldId="298"/>
            <ac:spMk id="3" creationId="{D50EF7FB-F4A1-ECA4-1335-F421BD982A6D}"/>
          </ac:spMkLst>
        </pc:spChg>
      </pc:sldChg>
      <pc:sldChg chg="delSp modSp new mod">
        <pc:chgData name="Dr.Mritunjay Kumar" userId="ce6d84e442459372" providerId="LiveId" clId="{6A2BF017-09BE-4DE6-BD71-DBEEB59D0381}" dt="2023-07-31T15:00:52.362" v="750" actId="20577"/>
        <pc:sldMkLst>
          <pc:docMk/>
          <pc:sldMk cId="2486470872" sldId="299"/>
        </pc:sldMkLst>
        <pc:spChg chg="del">
          <ac:chgData name="Dr.Mritunjay Kumar" userId="ce6d84e442459372" providerId="LiveId" clId="{6A2BF017-09BE-4DE6-BD71-DBEEB59D0381}" dt="2023-07-31T13:59:36.669" v="155" actId="478"/>
          <ac:spMkLst>
            <pc:docMk/>
            <pc:sldMk cId="2486470872" sldId="299"/>
            <ac:spMk id="2" creationId="{64DEB3D2-F4A8-C020-C657-09AD756850F5}"/>
          </ac:spMkLst>
        </pc:spChg>
        <pc:spChg chg="mod">
          <ac:chgData name="Dr.Mritunjay Kumar" userId="ce6d84e442459372" providerId="LiveId" clId="{6A2BF017-09BE-4DE6-BD71-DBEEB59D0381}" dt="2023-07-31T15:00:52.362" v="750" actId="20577"/>
          <ac:spMkLst>
            <pc:docMk/>
            <pc:sldMk cId="2486470872" sldId="299"/>
            <ac:spMk id="3" creationId="{1ACE6883-9030-55F0-5331-6F9F50106C66}"/>
          </ac:spMkLst>
        </pc:spChg>
      </pc:sldChg>
      <pc:sldChg chg="delSp modSp new add del mod">
        <pc:chgData name="Dr.Mritunjay Kumar" userId="ce6d84e442459372" providerId="LiveId" clId="{6A2BF017-09BE-4DE6-BD71-DBEEB59D0381}" dt="2023-07-31T14:57:52.279" v="723" actId="47"/>
        <pc:sldMkLst>
          <pc:docMk/>
          <pc:sldMk cId="1181544813" sldId="300"/>
        </pc:sldMkLst>
        <pc:spChg chg="del">
          <ac:chgData name="Dr.Mritunjay Kumar" userId="ce6d84e442459372" providerId="LiveId" clId="{6A2BF017-09BE-4DE6-BD71-DBEEB59D0381}" dt="2023-07-31T14:00:22.465" v="171" actId="478"/>
          <ac:spMkLst>
            <pc:docMk/>
            <pc:sldMk cId="1181544813" sldId="300"/>
            <ac:spMk id="2" creationId="{F5ED84A9-2FEC-0152-64D5-1F47414BD00A}"/>
          </ac:spMkLst>
        </pc:spChg>
        <pc:spChg chg="mod">
          <ac:chgData name="Dr.Mritunjay Kumar" userId="ce6d84e442459372" providerId="LiveId" clId="{6A2BF017-09BE-4DE6-BD71-DBEEB59D0381}" dt="2023-07-31T14:38:17.448" v="466" actId="27636"/>
          <ac:spMkLst>
            <pc:docMk/>
            <pc:sldMk cId="1181544813" sldId="300"/>
            <ac:spMk id="3" creationId="{F701770A-2820-13C6-EA90-3FABCD759F00}"/>
          </ac:spMkLst>
        </pc:spChg>
      </pc:sldChg>
      <pc:sldChg chg="delSp modSp new mod">
        <pc:chgData name="Dr.Mritunjay Kumar" userId="ce6d84e442459372" providerId="LiveId" clId="{6A2BF017-09BE-4DE6-BD71-DBEEB59D0381}" dt="2023-07-31T15:26:52.679" v="1471" actId="20577"/>
        <pc:sldMkLst>
          <pc:docMk/>
          <pc:sldMk cId="3876431207" sldId="300"/>
        </pc:sldMkLst>
        <pc:spChg chg="del">
          <ac:chgData name="Dr.Mritunjay Kumar" userId="ce6d84e442459372" providerId="LiveId" clId="{6A2BF017-09BE-4DE6-BD71-DBEEB59D0381}" dt="2023-07-31T15:07:33.478" v="808" actId="478"/>
          <ac:spMkLst>
            <pc:docMk/>
            <pc:sldMk cId="3876431207" sldId="300"/>
            <ac:spMk id="2" creationId="{92E536F6-8402-4C30-E3B3-6736F373F63C}"/>
          </ac:spMkLst>
        </pc:spChg>
        <pc:spChg chg="mod">
          <ac:chgData name="Dr.Mritunjay Kumar" userId="ce6d84e442459372" providerId="LiveId" clId="{6A2BF017-09BE-4DE6-BD71-DBEEB59D0381}" dt="2023-07-31T15:26:52.679" v="1471" actId="20577"/>
          <ac:spMkLst>
            <pc:docMk/>
            <pc:sldMk cId="3876431207" sldId="300"/>
            <ac:spMk id="3" creationId="{56ACC151-DB5C-AD09-737E-2DD9CA8AFCD2}"/>
          </ac:spMkLst>
        </pc:spChg>
      </pc:sldChg>
      <pc:sldChg chg="delSp modSp new del mod">
        <pc:chgData name="Dr.Mritunjay Kumar" userId="ce6d84e442459372" providerId="LiveId" clId="{6A2BF017-09BE-4DE6-BD71-DBEEB59D0381}" dt="2023-07-31T14:50:34.866" v="675" actId="47"/>
        <pc:sldMkLst>
          <pc:docMk/>
          <pc:sldMk cId="2608233937" sldId="301"/>
        </pc:sldMkLst>
        <pc:spChg chg="del">
          <ac:chgData name="Dr.Mritunjay Kumar" userId="ce6d84e442459372" providerId="LiveId" clId="{6A2BF017-09BE-4DE6-BD71-DBEEB59D0381}" dt="2023-07-31T14:05:31.081" v="187" actId="478"/>
          <ac:spMkLst>
            <pc:docMk/>
            <pc:sldMk cId="2608233937" sldId="301"/>
            <ac:spMk id="2" creationId="{FDAA63BE-6778-DC1C-5591-3BCFB261E06E}"/>
          </ac:spMkLst>
        </pc:spChg>
        <pc:spChg chg="mod">
          <ac:chgData name="Dr.Mritunjay Kumar" userId="ce6d84e442459372" providerId="LiveId" clId="{6A2BF017-09BE-4DE6-BD71-DBEEB59D0381}" dt="2023-07-31T14:38:10.917" v="461" actId="27636"/>
          <ac:spMkLst>
            <pc:docMk/>
            <pc:sldMk cId="2608233937" sldId="301"/>
            <ac:spMk id="3" creationId="{AB7BC68E-CC8D-E614-BEA5-A0BE548F29CA}"/>
          </ac:spMkLst>
        </pc:spChg>
      </pc:sldChg>
      <pc:sldChg chg="modSp new mod">
        <pc:chgData name="Dr.Mritunjay Kumar" userId="ce6d84e442459372" providerId="LiveId" clId="{6A2BF017-09BE-4DE6-BD71-DBEEB59D0381}" dt="2023-08-01T02:42:53.467" v="1761" actId="20577"/>
        <pc:sldMkLst>
          <pc:docMk/>
          <pc:sldMk cId="2873271386" sldId="301"/>
        </pc:sldMkLst>
        <pc:spChg chg="mod">
          <ac:chgData name="Dr.Mritunjay Kumar" userId="ce6d84e442459372" providerId="LiveId" clId="{6A2BF017-09BE-4DE6-BD71-DBEEB59D0381}" dt="2023-08-01T02:23:22.880" v="1562" actId="113"/>
          <ac:spMkLst>
            <pc:docMk/>
            <pc:sldMk cId="2873271386" sldId="301"/>
            <ac:spMk id="2" creationId="{8948855C-4E95-4C75-5668-454F31D6CC0E}"/>
          </ac:spMkLst>
        </pc:spChg>
        <pc:spChg chg="mod">
          <ac:chgData name="Dr.Mritunjay Kumar" userId="ce6d84e442459372" providerId="LiveId" clId="{6A2BF017-09BE-4DE6-BD71-DBEEB59D0381}" dt="2023-08-01T02:42:53.467" v="1761" actId="20577"/>
          <ac:spMkLst>
            <pc:docMk/>
            <pc:sldMk cId="2873271386" sldId="301"/>
            <ac:spMk id="3" creationId="{FB248464-5C1F-E8B7-2566-9F81A9E27BD7}"/>
          </ac:spMkLst>
        </pc:spChg>
      </pc:sldChg>
      <pc:sldChg chg="delSp modSp new mod">
        <pc:chgData name="Dr.Mritunjay Kumar" userId="ce6d84e442459372" providerId="LiveId" clId="{6A2BF017-09BE-4DE6-BD71-DBEEB59D0381}" dt="2023-08-01T02:34:58.248" v="1702"/>
        <pc:sldMkLst>
          <pc:docMk/>
          <pc:sldMk cId="2328630063" sldId="302"/>
        </pc:sldMkLst>
        <pc:spChg chg="del">
          <ac:chgData name="Dr.Mritunjay Kumar" userId="ce6d84e442459372" providerId="LiveId" clId="{6A2BF017-09BE-4DE6-BD71-DBEEB59D0381}" dt="2023-08-01T02:30:33.937" v="1695" actId="478"/>
          <ac:spMkLst>
            <pc:docMk/>
            <pc:sldMk cId="2328630063" sldId="302"/>
            <ac:spMk id="2" creationId="{FB5A27FD-7DE3-C86E-6769-7C474DB4D22D}"/>
          </ac:spMkLst>
        </pc:spChg>
        <pc:spChg chg="mod">
          <ac:chgData name="Dr.Mritunjay Kumar" userId="ce6d84e442459372" providerId="LiveId" clId="{6A2BF017-09BE-4DE6-BD71-DBEEB59D0381}" dt="2023-08-01T02:34:58.248" v="1702"/>
          <ac:spMkLst>
            <pc:docMk/>
            <pc:sldMk cId="2328630063" sldId="302"/>
            <ac:spMk id="3" creationId="{A3188FB3-1C93-F633-5524-5E2D84046EC7}"/>
          </ac:spMkLst>
        </pc:spChg>
      </pc:sldChg>
      <pc:sldChg chg="delSp modSp new mod">
        <pc:chgData name="Dr.Mritunjay Kumar" userId="ce6d84e442459372" providerId="LiveId" clId="{6A2BF017-09BE-4DE6-BD71-DBEEB59D0381}" dt="2023-08-01T02:40:43.482" v="1732" actId="27636"/>
        <pc:sldMkLst>
          <pc:docMk/>
          <pc:sldMk cId="2514618008" sldId="303"/>
        </pc:sldMkLst>
        <pc:spChg chg="del">
          <ac:chgData name="Dr.Mritunjay Kumar" userId="ce6d84e442459372" providerId="LiveId" clId="{6A2BF017-09BE-4DE6-BD71-DBEEB59D0381}" dt="2023-08-01T02:36:44.883" v="1704" actId="478"/>
          <ac:spMkLst>
            <pc:docMk/>
            <pc:sldMk cId="2514618008" sldId="303"/>
            <ac:spMk id="2" creationId="{26B650A1-1894-8196-2FBB-B07A856B17C7}"/>
          </ac:spMkLst>
        </pc:spChg>
        <pc:spChg chg="mod">
          <ac:chgData name="Dr.Mritunjay Kumar" userId="ce6d84e442459372" providerId="LiveId" clId="{6A2BF017-09BE-4DE6-BD71-DBEEB59D0381}" dt="2023-08-01T02:40:43.482" v="1732" actId="27636"/>
          <ac:spMkLst>
            <pc:docMk/>
            <pc:sldMk cId="2514618008" sldId="303"/>
            <ac:spMk id="3" creationId="{C7DF4779-716A-1709-59FC-3905A0971360}"/>
          </ac:spMkLst>
        </pc:spChg>
      </pc:sldChg>
      <pc:sldChg chg="delSp modSp new mod">
        <pc:chgData name="Dr.Mritunjay Kumar" userId="ce6d84e442459372" providerId="LiveId" clId="{6A2BF017-09BE-4DE6-BD71-DBEEB59D0381}" dt="2023-08-01T02:44:31.020" v="1778" actId="27636"/>
        <pc:sldMkLst>
          <pc:docMk/>
          <pc:sldMk cId="409398125" sldId="304"/>
        </pc:sldMkLst>
        <pc:spChg chg="del">
          <ac:chgData name="Dr.Mritunjay Kumar" userId="ce6d84e442459372" providerId="LiveId" clId="{6A2BF017-09BE-4DE6-BD71-DBEEB59D0381}" dt="2023-08-01T02:40:52.280" v="1734" actId="478"/>
          <ac:spMkLst>
            <pc:docMk/>
            <pc:sldMk cId="409398125" sldId="304"/>
            <ac:spMk id="2" creationId="{52363DED-B930-D6E0-260D-B52852181628}"/>
          </ac:spMkLst>
        </pc:spChg>
        <pc:spChg chg="mod">
          <ac:chgData name="Dr.Mritunjay Kumar" userId="ce6d84e442459372" providerId="LiveId" clId="{6A2BF017-09BE-4DE6-BD71-DBEEB59D0381}" dt="2023-08-01T02:44:31.020" v="1778" actId="27636"/>
          <ac:spMkLst>
            <pc:docMk/>
            <pc:sldMk cId="409398125" sldId="304"/>
            <ac:spMk id="3" creationId="{E1906A0B-171E-0BFB-E32E-D50EA26E67AB}"/>
          </ac:spMkLst>
        </pc:spChg>
      </pc:sldChg>
      <pc:sldChg chg="delSp modSp new mod">
        <pc:chgData name="Dr.Mritunjay Kumar" userId="ce6d84e442459372" providerId="LiveId" clId="{6A2BF017-09BE-4DE6-BD71-DBEEB59D0381}" dt="2023-08-01T02:42:24.103" v="1755" actId="27636"/>
        <pc:sldMkLst>
          <pc:docMk/>
          <pc:sldMk cId="847273039" sldId="305"/>
        </pc:sldMkLst>
        <pc:spChg chg="del">
          <ac:chgData name="Dr.Mritunjay Kumar" userId="ce6d84e442459372" providerId="LiveId" clId="{6A2BF017-09BE-4DE6-BD71-DBEEB59D0381}" dt="2023-08-01T02:42:12.102" v="1737" actId="478"/>
          <ac:spMkLst>
            <pc:docMk/>
            <pc:sldMk cId="847273039" sldId="305"/>
            <ac:spMk id="2" creationId="{AFB3AF1A-ECCF-29C1-617A-CA8F27BA9E2D}"/>
          </ac:spMkLst>
        </pc:spChg>
        <pc:spChg chg="mod">
          <ac:chgData name="Dr.Mritunjay Kumar" userId="ce6d84e442459372" providerId="LiveId" clId="{6A2BF017-09BE-4DE6-BD71-DBEEB59D0381}" dt="2023-08-01T02:42:24.103" v="1755" actId="27636"/>
          <ac:spMkLst>
            <pc:docMk/>
            <pc:sldMk cId="847273039" sldId="305"/>
            <ac:spMk id="3" creationId="{D0A96D83-FAD5-15D8-9119-86B766A014B6}"/>
          </ac:spMkLst>
        </pc:spChg>
      </pc:sldChg>
      <pc:sldChg chg="modSp new mod">
        <pc:chgData name="Dr.Mritunjay Kumar" userId="ce6d84e442459372" providerId="LiveId" clId="{6A2BF017-09BE-4DE6-BD71-DBEEB59D0381}" dt="2023-08-01T02:46:52.100" v="1790" actId="20577"/>
        <pc:sldMkLst>
          <pc:docMk/>
          <pc:sldMk cId="1255286207" sldId="306"/>
        </pc:sldMkLst>
        <pc:spChg chg="mod">
          <ac:chgData name="Dr.Mritunjay Kumar" userId="ce6d84e442459372" providerId="LiveId" clId="{6A2BF017-09BE-4DE6-BD71-DBEEB59D0381}" dt="2023-08-01T02:46:52.100" v="1790" actId="20577"/>
          <ac:spMkLst>
            <pc:docMk/>
            <pc:sldMk cId="1255286207" sldId="306"/>
            <ac:spMk id="2" creationId="{14DCFDB3-F49B-04D0-4BAA-C585FA3F0B5D}"/>
          </ac:spMkLst>
        </pc:spChg>
        <pc:spChg chg="mod">
          <ac:chgData name="Dr.Mritunjay Kumar" userId="ce6d84e442459372" providerId="LiveId" clId="{6A2BF017-09BE-4DE6-BD71-DBEEB59D0381}" dt="2023-08-01T02:46:46.122" v="1781" actId="27636"/>
          <ac:spMkLst>
            <pc:docMk/>
            <pc:sldMk cId="1255286207" sldId="306"/>
            <ac:spMk id="3" creationId="{AE643F79-591E-DA48-AE29-237106ABF27D}"/>
          </ac:spMkLst>
        </pc:spChg>
      </pc:sldChg>
      <pc:sldChg chg="delSp modSp new mod">
        <pc:chgData name="Dr.Mritunjay Kumar" userId="ce6d84e442459372" providerId="LiveId" clId="{6A2BF017-09BE-4DE6-BD71-DBEEB59D0381}" dt="2023-08-01T02:48:01.491" v="1796" actId="27636"/>
        <pc:sldMkLst>
          <pc:docMk/>
          <pc:sldMk cId="1923167872" sldId="307"/>
        </pc:sldMkLst>
        <pc:spChg chg="del">
          <ac:chgData name="Dr.Mritunjay Kumar" userId="ce6d84e442459372" providerId="LiveId" clId="{6A2BF017-09BE-4DE6-BD71-DBEEB59D0381}" dt="2023-08-01T02:47:35.875" v="1792" actId="478"/>
          <ac:spMkLst>
            <pc:docMk/>
            <pc:sldMk cId="1923167872" sldId="307"/>
            <ac:spMk id="2" creationId="{0E5024E7-5C05-2F8C-1729-6BDC60D5BDE9}"/>
          </ac:spMkLst>
        </pc:spChg>
        <pc:spChg chg="mod">
          <ac:chgData name="Dr.Mritunjay Kumar" userId="ce6d84e442459372" providerId="LiveId" clId="{6A2BF017-09BE-4DE6-BD71-DBEEB59D0381}" dt="2023-08-01T02:48:01.491" v="1796" actId="27636"/>
          <ac:spMkLst>
            <pc:docMk/>
            <pc:sldMk cId="1923167872" sldId="307"/>
            <ac:spMk id="3" creationId="{39740A63-730A-02B8-F1C3-E99585FBB9F5}"/>
          </ac:spMkLst>
        </pc:spChg>
      </pc:sldChg>
      <pc:sldChg chg="delSp modSp new mod">
        <pc:chgData name="Dr.Mritunjay Kumar" userId="ce6d84e442459372" providerId="LiveId" clId="{6A2BF017-09BE-4DE6-BD71-DBEEB59D0381}" dt="2023-08-01T02:50:12.694" v="1807" actId="27636"/>
        <pc:sldMkLst>
          <pc:docMk/>
          <pc:sldMk cId="541223501" sldId="308"/>
        </pc:sldMkLst>
        <pc:spChg chg="del">
          <ac:chgData name="Dr.Mritunjay Kumar" userId="ce6d84e442459372" providerId="LiveId" clId="{6A2BF017-09BE-4DE6-BD71-DBEEB59D0381}" dt="2023-08-01T02:48:32.411" v="1798" actId="478"/>
          <ac:spMkLst>
            <pc:docMk/>
            <pc:sldMk cId="541223501" sldId="308"/>
            <ac:spMk id="2" creationId="{555D77D9-6A46-0D2F-1739-96438A52914D}"/>
          </ac:spMkLst>
        </pc:spChg>
        <pc:spChg chg="mod">
          <ac:chgData name="Dr.Mritunjay Kumar" userId="ce6d84e442459372" providerId="LiveId" clId="{6A2BF017-09BE-4DE6-BD71-DBEEB59D0381}" dt="2023-08-01T02:50:12.694" v="1807" actId="27636"/>
          <ac:spMkLst>
            <pc:docMk/>
            <pc:sldMk cId="541223501" sldId="308"/>
            <ac:spMk id="3" creationId="{EC6A81AD-D389-FA1B-F4A3-8DB9E54E4FD8}"/>
          </ac:spMkLst>
        </pc:spChg>
      </pc:sldChg>
    </pc:docChg>
  </pc:docChgLst>
  <pc:docChgLst>
    <pc:chgData name="Dr.Mritunjay Kumar" userId="ce6d84e442459372" providerId="LiveId" clId="{45E92F11-609D-46F2-8BE5-F29906A3A5EF}"/>
    <pc:docChg chg="custSel addSld delSld modSld">
      <pc:chgData name="Dr.Mritunjay Kumar" userId="ce6d84e442459372" providerId="LiveId" clId="{45E92F11-609D-46F2-8BE5-F29906A3A5EF}" dt="2023-08-22T08:47:44.898" v="1048" actId="20577"/>
      <pc:docMkLst>
        <pc:docMk/>
      </pc:docMkLst>
      <pc:sldChg chg="modSp mod">
        <pc:chgData name="Dr.Mritunjay Kumar" userId="ce6d84e442459372" providerId="LiveId" clId="{45E92F11-609D-46F2-8BE5-F29906A3A5EF}" dt="2023-08-22T07:26:21.871" v="36" actId="404"/>
        <pc:sldMkLst>
          <pc:docMk/>
          <pc:sldMk cId="3670380979" sldId="269"/>
        </pc:sldMkLst>
        <pc:spChg chg="mod">
          <ac:chgData name="Dr.Mritunjay Kumar" userId="ce6d84e442459372" providerId="LiveId" clId="{45E92F11-609D-46F2-8BE5-F29906A3A5EF}" dt="2023-08-22T07:26:21.871" v="36" actId="404"/>
          <ac:spMkLst>
            <pc:docMk/>
            <pc:sldMk cId="3670380979" sldId="269"/>
            <ac:spMk id="2" creationId="{1E2E7778-4E45-C19C-AA8C-C6D72F613426}"/>
          </ac:spMkLst>
        </pc:spChg>
      </pc:sldChg>
      <pc:sldChg chg="addSp delSp modSp new mod">
        <pc:chgData name="Dr.Mritunjay Kumar" userId="ce6d84e442459372" providerId="LiveId" clId="{45E92F11-609D-46F2-8BE5-F29906A3A5EF}" dt="2023-08-21T02:24:12.796" v="19"/>
        <pc:sldMkLst>
          <pc:docMk/>
          <pc:sldMk cId="3103288538" sldId="270"/>
        </pc:sldMkLst>
        <pc:spChg chg="del">
          <ac:chgData name="Dr.Mritunjay Kumar" userId="ce6d84e442459372" providerId="LiveId" clId="{45E92F11-609D-46F2-8BE5-F29906A3A5EF}" dt="2023-08-21T02:23:57.921" v="18" actId="478"/>
          <ac:spMkLst>
            <pc:docMk/>
            <pc:sldMk cId="3103288538" sldId="270"/>
            <ac:spMk id="2" creationId="{B4C5722C-21BE-DA08-72A8-665DFFA3B386}"/>
          </ac:spMkLst>
        </pc:spChg>
        <pc:spChg chg="mod">
          <ac:chgData name="Dr.Mritunjay Kumar" userId="ce6d84e442459372" providerId="LiveId" clId="{45E92F11-609D-46F2-8BE5-F29906A3A5EF}" dt="2023-08-21T02:23:51.716" v="17"/>
          <ac:spMkLst>
            <pc:docMk/>
            <pc:sldMk cId="3103288538" sldId="270"/>
            <ac:spMk id="3" creationId="{3AA893A7-4C69-A1ED-9293-B24A87F6C4F6}"/>
          </ac:spMkLst>
        </pc:spChg>
        <pc:picChg chg="add mod">
          <ac:chgData name="Dr.Mritunjay Kumar" userId="ce6d84e442459372" providerId="LiveId" clId="{45E92F11-609D-46F2-8BE5-F29906A3A5EF}" dt="2023-08-21T02:24:12.796" v="19"/>
          <ac:picMkLst>
            <pc:docMk/>
            <pc:sldMk cId="3103288538" sldId="270"/>
            <ac:picMk id="4" creationId="{51E6418A-41F9-39EE-B7F8-8D1824BE7794}"/>
          </ac:picMkLst>
        </pc:picChg>
      </pc:sldChg>
      <pc:sldChg chg="add">
        <pc:chgData name="Dr.Mritunjay Kumar" userId="ce6d84e442459372" providerId="LiveId" clId="{45E92F11-609D-46F2-8BE5-F29906A3A5EF}" dt="2023-08-21T02:24:37.166" v="20"/>
        <pc:sldMkLst>
          <pc:docMk/>
          <pc:sldMk cId="0" sldId="271"/>
        </pc:sldMkLst>
      </pc:sldChg>
      <pc:sldChg chg="modSp add mod">
        <pc:chgData name="Dr.Mritunjay Kumar" userId="ce6d84e442459372" providerId="LiveId" clId="{45E92F11-609D-46F2-8BE5-F29906A3A5EF}" dt="2023-08-22T07:50:50.918" v="653" actId="20577"/>
        <pc:sldMkLst>
          <pc:docMk/>
          <pc:sldMk cId="3754750478" sldId="272"/>
        </pc:sldMkLst>
        <pc:spChg chg="mod">
          <ac:chgData name="Dr.Mritunjay Kumar" userId="ce6d84e442459372" providerId="LiveId" clId="{45E92F11-609D-46F2-8BE5-F29906A3A5EF}" dt="2023-08-22T07:50:50.918" v="653" actId="20577"/>
          <ac:spMkLst>
            <pc:docMk/>
            <pc:sldMk cId="3754750478" sldId="272"/>
            <ac:spMk id="3" creationId="{00000000-0000-0000-0000-000000000000}"/>
          </ac:spMkLst>
        </pc:spChg>
      </pc:sldChg>
      <pc:sldChg chg="modSp add mod">
        <pc:chgData name="Dr.Mritunjay Kumar" userId="ce6d84e442459372" providerId="LiveId" clId="{45E92F11-609D-46F2-8BE5-F29906A3A5EF}" dt="2023-08-22T07:45:38.249" v="380" actId="113"/>
        <pc:sldMkLst>
          <pc:docMk/>
          <pc:sldMk cId="0" sldId="273"/>
        </pc:sldMkLst>
        <pc:spChg chg="mod">
          <ac:chgData name="Dr.Mritunjay Kumar" userId="ce6d84e442459372" providerId="LiveId" clId="{45E92F11-609D-46F2-8BE5-F29906A3A5EF}" dt="2023-08-22T07:45:38.249" v="380" actId="113"/>
          <ac:spMkLst>
            <pc:docMk/>
            <pc:sldMk cId="0" sldId="273"/>
            <ac:spMk id="3" creationId="{00000000-0000-0000-0000-000000000000}"/>
          </ac:spMkLst>
        </pc:spChg>
      </pc:sldChg>
      <pc:sldChg chg="add">
        <pc:chgData name="Dr.Mritunjay Kumar" userId="ce6d84e442459372" providerId="LiveId" clId="{45E92F11-609D-46F2-8BE5-F29906A3A5EF}" dt="2023-08-21T02:26:12.556" v="23"/>
        <pc:sldMkLst>
          <pc:docMk/>
          <pc:sldMk cId="16495823" sldId="274"/>
        </pc:sldMkLst>
      </pc:sldChg>
      <pc:sldChg chg="modSp add mod">
        <pc:chgData name="Dr.Mritunjay Kumar" userId="ce6d84e442459372" providerId="LiveId" clId="{45E92F11-609D-46F2-8BE5-F29906A3A5EF}" dt="2023-08-22T07:53:59.089" v="752" actId="20577"/>
        <pc:sldMkLst>
          <pc:docMk/>
          <pc:sldMk cId="2409396564" sldId="275"/>
        </pc:sldMkLst>
        <pc:spChg chg="mod">
          <ac:chgData name="Dr.Mritunjay Kumar" userId="ce6d84e442459372" providerId="LiveId" clId="{45E92F11-609D-46F2-8BE5-F29906A3A5EF}" dt="2023-08-22T07:53:59.089" v="752" actId="20577"/>
          <ac:spMkLst>
            <pc:docMk/>
            <pc:sldMk cId="2409396564" sldId="275"/>
            <ac:spMk id="3" creationId="{00000000-0000-0000-0000-000000000000}"/>
          </ac:spMkLst>
        </pc:spChg>
      </pc:sldChg>
      <pc:sldChg chg="add">
        <pc:chgData name="Dr.Mritunjay Kumar" userId="ce6d84e442459372" providerId="LiveId" clId="{45E92F11-609D-46F2-8BE5-F29906A3A5EF}" dt="2023-08-21T02:26:46.204" v="25"/>
        <pc:sldMkLst>
          <pc:docMk/>
          <pc:sldMk cId="1203148217" sldId="276"/>
        </pc:sldMkLst>
      </pc:sldChg>
      <pc:sldChg chg="modSp add mod">
        <pc:chgData name="Dr.Mritunjay Kumar" userId="ce6d84e442459372" providerId="LiveId" clId="{45E92F11-609D-46F2-8BE5-F29906A3A5EF}" dt="2023-08-22T07:56:51.712" v="767" actId="20577"/>
        <pc:sldMkLst>
          <pc:docMk/>
          <pc:sldMk cId="3562680990" sldId="277"/>
        </pc:sldMkLst>
        <pc:spChg chg="mod">
          <ac:chgData name="Dr.Mritunjay Kumar" userId="ce6d84e442459372" providerId="LiveId" clId="{45E92F11-609D-46F2-8BE5-F29906A3A5EF}" dt="2023-08-22T07:56:51.712" v="767" actId="20577"/>
          <ac:spMkLst>
            <pc:docMk/>
            <pc:sldMk cId="3562680990" sldId="277"/>
            <ac:spMk id="3" creationId="{00000000-0000-0000-0000-000000000000}"/>
          </ac:spMkLst>
        </pc:spChg>
      </pc:sldChg>
      <pc:sldChg chg="modSp add mod">
        <pc:chgData name="Dr.Mritunjay Kumar" userId="ce6d84e442459372" providerId="LiveId" clId="{45E92F11-609D-46F2-8BE5-F29906A3A5EF}" dt="2023-08-22T08:41:08.488" v="785" actId="20577"/>
        <pc:sldMkLst>
          <pc:docMk/>
          <pc:sldMk cId="2508824548" sldId="278"/>
        </pc:sldMkLst>
        <pc:spChg chg="mod">
          <ac:chgData name="Dr.Mritunjay Kumar" userId="ce6d84e442459372" providerId="LiveId" clId="{45E92F11-609D-46F2-8BE5-F29906A3A5EF}" dt="2023-08-22T08:41:08.488" v="785" actId="20577"/>
          <ac:spMkLst>
            <pc:docMk/>
            <pc:sldMk cId="2508824548" sldId="278"/>
            <ac:spMk id="3" creationId="{00000000-0000-0000-0000-000000000000}"/>
          </ac:spMkLst>
        </pc:spChg>
      </pc:sldChg>
      <pc:sldChg chg="modSp add mod">
        <pc:chgData name="Dr.Mritunjay Kumar" userId="ce6d84e442459372" providerId="LiveId" clId="{45E92F11-609D-46F2-8BE5-F29906A3A5EF}" dt="2023-08-22T08:42:15.276" v="790" actId="207"/>
        <pc:sldMkLst>
          <pc:docMk/>
          <pc:sldMk cId="2035529038" sldId="279"/>
        </pc:sldMkLst>
        <pc:spChg chg="mod">
          <ac:chgData name="Dr.Mritunjay Kumar" userId="ce6d84e442459372" providerId="LiveId" clId="{45E92F11-609D-46F2-8BE5-F29906A3A5EF}" dt="2023-08-22T08:42:15.276" v="790" actId="207"/>
          <ac:spMkLst>
            <pc:docMk/>
            <pc:sldMk cId="2035529038" sldId="279"/>
            <ac:spMk id="3" creationId="{00000000-0000-0000-0000-000000000000}"/>
          </ac:spMkLst>
        </pc:spChg>
      </pc:sldChg>
      <pc:sldChg chg="modSp add mod">
        <pc:chgData name="Dr.Mritunjay Kumar" userId="ce6d84e442459372" providerId="LiveId" clId="{45E92F11-609D-46F2-8BE5-F29906A3A5EF}" dt="2023-08-22T08:43:38.866" v="792" actId="20577"/>
        <pc:sldMkLst>
          <pc:docMk/>
          <pc:sldMk cId="0" sldId="280"/>
        </pc:sldMkLst>
        <pc:spChg chg="mod">
          <ac:chgData name="Dr.Mritunjay Kumar" userId="ce6d84e442459372" providerId="LiveId" clId="{45E92F11-609D-46F2-8BE5-F29906A3A5EF}" dt="2023-08-22T08:43:38.866" v="792" actId="20577"/>
          <ac:spMkLst>
            <pc:docMk/>
            <pc:sldMk cId="0" sldId="280"/>
            <ac:spMk id="3" creationId="{00000000-0000-0000-0000-000000000000}"/>
          </ac:spMkLst>
        </pc:spChg>
      </pc:sldChg>
      <pc:sldChg chg="add">
        <pc:chgData name="Dr.Mritunjay Kumar" userId="ce6d84e442459372" providerId="LiveId" clId="{45E92F11-609D-46F2-8BE5-F29906A3A5EF}" dt="2023-08-21T02:28:53.563" v="33"/>
        <pc:sldMkLst>
          <pc:docMk/>
          <pc:sldMk cId="0" sldId="281"/>
        </pc:sldMkLst>
      </pc:sldChg>
      <pc:sldChg chg="add">
        <pc:chgData name="Dr.Mritunjay Kumar" userId="ce6d84e442459372" providerId="LiveId" clId="{45E92F11-609D-46F2-8BE5-F29906A3A5EF}" dt="2023-08-21T02:29:06.305" v="34"/>
        <pc:sldMkLst>
          <pc:docMk/>
          <pc:sldMk cId="0" sldId="282"/>
        </pc:sldMkLst>
      </pc:sldChg>
      <pc:sldChg chg="add">
        <pc:chgData name="Dr.Mritunjay Kumar" userId="ce6d84e442459372" providerId="LiveId" clId="{45E92F11-609D-46F2-8BE5-F29906A3A5EF}" dt="2023-08-21T02:29:21.167" v="35"/>
        <pc:sldMkLst>
          <pc:docMk/>
          <pc:sldMk cId="0" sldId="283"/>
        </pc:sldMkLst>
      </pc:sldChg>
      <pc:sldChg chg="add">
        <pc:chgData name="Dr.Mritunjay Kumar" userId="ce6d84e442459372" providerId="LiveId" clId="{45E92F11-609D-46F2-8BE5-F29906A3A5EF}" dt="2023-08-21T02:27:33.948" v="28"/>
        <pc:sldMkLst>
          <pc:docMk/>
          <pc:sldMk cId="0" sldId="284"/>
        </pc:sldMkLst>
      </pc:sldChg>
      <pc:sldChg chg="add">
        <pc:chgData name="Dr.Mritunjay Kumar" userId="ce6d84e442459372" providerId="LiveId" clId="{45E92F11-609D-46F2-8BE5-F29906A3A5EF}" dt="2023-08-21T02:27:49.934" v="29"/>
        <pc:sldMkLst>
          <pc:docMk/>
          <pc:sldMk cId="0" sldId="285"/>
        </pc:sldMkLst>
      </pc:sldChg>
      <pc:sldChg chg="modSp add mod">
        <pc:chgData name="Dr.Mritunjay Kumar" userId="ce6d84e442459372" providerId="LiveId" clId="{45E92F11-609D-46F2-8BE5-F29906A3A5EF}" dt="2023-08-22T08:42:54.052" v="791" actId="20577"/>
        <pc:sldMkLst>
          <pc:docMk/>
          <pc:sldMk cId="0" sldId="286"/>
        </pc:sldMkLst>
        <pc:spChg chg="mod">
          <ac:chgData name="Dr.Mritunjay Kumar" userId="ce6d84e442459372" providerId="LiveId" clId="{45E92F11-609D-46F2-8BE5-F29906A3A5EF}" dt="2023-08-22T08:42:54.052" v="791" actId="20577"/>
          <ac:spMkLst>
            <pc:docMk/>
            <pc:sldMk cId="0" sldId="286"/>
            <ac:spMk id="3" creationId="{00000000-0000-0000-0000-000000000000}"/>
          </ac:spMkLst>
        </pc:spChg>
      </pc:sldChg>
      <pc:sldChg chg="delSp modSp new mod">
        <pc:chgData name="Dr.Mritunjay Kumar" userId="ce6d84e442459372" providerId="LiveId" clId="{45E92F11-609D-46F2-8BE5-F29906A3A5EF}" dt="2023-08-22T08:44:45.318" v="873" actId="20577"/>
        <pc:sldMkLst>
          <pc:docMk/>
          <pc:sldMk cId="2178509276" sldId="287"/>
        </pc:sldMkLst>
        <pc:spChg chg="del">
          <ac:chgData name="Dr.Mritunjay Kumar" userId="ce6d84e442459372" providerId="LiveId" clId="{45E92F11-609D-46F2-8BE5-F29906A3A5EF}" dt="2023-08-22T07:27:17.573" v="38" actId="478"/>
          <ac:spMkLst>
            <pc:docMk/>
            <pc:sldMk cId="2178509276" sldId="287"/>
            <ac:spMk id="2" creationId="{893ABC8F-5DBB-A5AF-E6A8-02B8BEC5FB83}"/>
          </ac:spMkLst>
        </pc:spChg>
        <pc:spChg chg="mod">
          <ac:chgData name="Dr.Mritunjay Kumar" userId="ce6d84e442459372" providerId="LiveId" clId="{45E92F11-609D-46F2-8BE5-F29906A3A5EF}" dt="2023-08-22T08:44:45.318" v="873" actId="20577"/>
          <ac:spMkLst>
            <pc:docMk/>
            <pc:sldMk cId="2178509276" sldId="287"/>
            <ac:spMk id="3" creationId="{A99562F0-E4ED-B0D0-39A1-A0A7842EC42E}"/>
          </ac:spMkLst>
        </pc:spChg>
      </pc:sldChg>
      <pc:sldChg chg="delSp modSp new mod">
        <pc:chgData name="Dr.Mritunjay Kumar" userId="ce6d84e442459372" providerId="LiveId" clId="{45E92F11-609D-46F2-8BE5-F29906A3A5EF}" dt="2023-08-22T08:47:44.898" v="1048" actId="20577"/>
        <pc:sldMkLst>
          <pc:docMk/>
          <pc:sldMk cId="2348290308" sldId="288"/>
        </pc:sldMkLst>
        <pc:spChg chg="del">
          <ac:chgData name="Dr.Mritunjay Kumar" userId="ce6d84e442459372" providerId="LiveId" clId="{45E92F11-609D-46F2-8BE5-F29906A3A5EF}" dt="2023-08-22T08:45:45.136" v="875" actId="478"/>
          <ac:spMkLst>
            <pc:docMk/>
            <pc:sldMk cId="2348290308" sldId="288"/>
            <ac:spMk id="2" creationId="{13CE5BB6-B346-4488-D6C0-7C0FAE8964D3}"/>
          </ac:spMkLst>
        </pc:spChg>
        <pc:spChg chg="mod">
          <ac:chgData name="Dr.Mritunjay Kumar" userId="ce6d84e442459372" providerId="LiveId" clId="{45E92F11-609D-46F2-8BE5-F29906A3A5EF}" dt="2023-08-22T08:47:44.898" v="1048" actId="20577"/>
          <ac:spMkLst>
            <pc:docMk/>
            <pc:sldMk cId="2348290308" sldId="288"/>
            <ac:spMk id="3" creationId="{92243C92-5986-93E4-5688-A996684EA54A}"/>
          </ac:spMkLst>
        </pc:spChg>
      </pc:sldChg>
      <pc:sldChg chg="del">
        <pc:chgData name="Dr.Mritunjay Kumar" userId="ce6d84e442459372" providerId="LiveId" clId="{45E92F11-609D-46F2-8BE5-F29906A3A5EF}" dt="2023-08-21T02:23:24.496" v="15" actId="47"/>
        <pc:sldMkLst>
          <pc:docMk/>
          <pc:sldMk cId="1730274360" sldId="293"/>
        </pc:sldMkLst>
      </pc:sldChg>
      <pc:sldChg chg="del">
        <pc:chgData name="Dr.Mritunjay Kumar" userId="ce6d84e442459372" providerId="LiveId" clId="{45E92F11-609D-46F2-8BE5-F29906A3A5EF}" dt="2023-08-21T02:23:19.333" v="2" actId="47"/>
        <pc:sldMkLst>
          <pc:docMk/>
          <pc:sldMk cId="1106238883" sldId="295"/>
        </pc:sldMkLst>
      </pc:sldChg>
      <pc:sldChg chg="del">
        <pc:chgData name="Dr.Mritunjay Kumar" userId="ce6d84e442459372" providerId="LiveId" clId="{45E92F11-609D-46F2-8BE5-F29906A3A5EF}" dt="2023-08-21T02:23:17.830" v="1" actId="47"/>
        <pc:sldMkLst>
          <pc:docMk/>
          <pc:sldMk cId="2979525791" sldId="296"/>
        </pc:sldMkLst>
      </pc:sldChg>
      <pc:sldChg chg="del">
        <pc:chgData name="Dr.Mritunjay Kumar" userId="ce6d84e442459372" providerId="LiveId" clId="{45E92F11-609D-46F2-8BE5-F29906A3A5EF}" dt="2023-08-21T02:23:19.600" v="3" actId="47"/>
        <pc:sldMkLst>
          <pc:docMk/>
          <pc:sldMk cId="3123543703" sldId="297"/>
        </pc:sldMkLst>
      </pc:sldChg>
      <pc:sldChg chg="del">
        <pc:chgData name="Dr.Mritunjay Kumar" userId="ce6d84e442459372" providerId="LiveId" clId="{45E92F11-609D-46F2-8BE5-F29906A3A5EF}" dt="2023-08-21T02:23:20.357" v="4" actId="47"/>
        <pc:sldMkLst>
          <pc:docMk/>
          <pc:sldMk cId="2596042309" sldId="298"/>
        </pc:sldMkLst>
      </pc:sldChg>
      <pc:sldChg chg="del">
        <pc:chgData name="Dr.Mritunjay Kumar" userId="ce6d84e442459372" providerId="LiveId" clId="{45E92F11-609D-46F2-8BE5-F29906A3A5EF}" dt="2023-08-21T02:23:21.067" v="5" actId="47"/>
        <pc:sldMkLst>
          <pc:docMk/>
          <pc:sldMk cId="2486470872" sldId="299"/>
        </pc:sldMkLst>
      </pc:sldChg>
      <pc:sldChg chg="del">
        <pc:chgData name="Dr.Mritunjay Kumar" userId="ce6d84e442459372" providerId="LiveId" clId="{45E92F11-609D-46F2-8BE5-F29906A3A5EF}" dt="2023-08-21T02:23:21.398" v="6" actId="47"/>
        <pc:sldMkLst>
          <pc:docMk/>
          <pc:sldMk cId="3876431207" sldId="300"/>
        </pc:sldMkLst>
      </pc:sldChg>
      <pc:sldChg chg="del">
        <pc:chgData name="Dr.Mritunjay Kumar" userId="ce6d84e442459372" providerId="LiveId" clId="{45E92F11-609D-46F2-8BE5-F29906A3A5EF}" dt="2023-08-21T02:23:21.889" v="7" actId="47"/>
        <pc:sldMkLst>
          <pc:docMk/>
          <pc:sldMk cId="2873271386" sldId="301"/>
        </pc:sldMkLst>
      </pc:sldChg>
      <pc:sldChg chg="del">
        <pc:chgData name="Dr.Mritunjay Kumar" userId="ce6d84e442459372" providerId="LiveId" clId="{45E92F11-609D-46F2-8BE5-F29906A3A5EF}" dt="2023-08-21T02:23:22.137" v="8" actId="47"/>
        <pc:sldMkLst>
          <pc:docMk/>
          <pc:sldMk cId="2328630063" sldId="302"/>
        </pc:sldMkLst>
      </pc:sldChg>
      <pc:sldChg chg="del">
        <pc:chgData name="Dr.Mritunjay Kumar" userId="ce6d84e442459372" providerId="LiveId" clId="{45E92F11-609D-46F2-8BE5-F29906A3A5EF}" dt="2023-08-21T02:23:22.341" v="9" actId="47"/>
        <pc:sldMkLst>
          <pc:docMk/>
          <pc:sldMk cId="2514618008" sldId="303"/>
        </pc:sldMkLst>
      </pc:sldChg>
      <pc:sldChg chg="del">
        <pc:chgData name="Dr.Mritunjay Kumar" userId="ce6d84e442459372" providerId="LiveId" clId="{45E92F11-609D-46F2-8BE5-F29906A3A5EF}" dt="2023-08-21T02:23:22.592" v="10" actId="47"/>
        <pc:sldMkLst>
          <pc:docMk/>
          <pc:sldMk cId="409398125" sldId="304"/>
        </pc:sldMkLst>
      </pc:sldChg>
      <pc:sldChg chg="del">
        <pc:chgData name="Dr.Mritunjay Kumar" userId="ce6d84e442459372" providerId="LiveId" clId="{45E92F11-609D-46F2-8BE5-F29906A3A5EF}" dt="2023-08-21T02:23:23.334" v="11" actId="47"/>
        <pc:sldMkLst>
          <pc:docMk/>
          <pc:sldMk cId="1255286207" sldId="306"/>
        </pc:sldMkLst>
      </pc:sldChg>
      <pc:sldChg chg="del">
        <pc:chgData name="Dr.Mritunjay Kumar" userId="ce6d84e442459372" providerId="LiveId" clId="{45E92F11-609D-46F2-8BE5-F29906A3A5EF}" dt="2023-08-21T02:23:23.507" v="12" actId="47"/>
        <pc:sldMkLst>
          <pc:docMk/>
          <pc:sldMk cId="1923167872" sldId="307"/>
        </pc:sldMkLst>
      </pc:sldChg>
      <pc:sldChg chg="del">
        <pc:chgData name="Dr.Mritunjay Kumar" userId="ce6d84e442459372" providerId="LiveId" clId="{45E92F11-609D-46F2-8BE5-F29906A3A5EF}" dt="2023-08-21T02:23:23.742" v="13" actId="47"/>
        <pc:sldMkLst>
          <pc:docMk/>
          <pc:sldMk cId="1224987546" sldId="308"/>
        </pc:sldMkLst>
      </pc:sldChg>
      <pc:sldChg chg="del">
        <pc:chgData name="Dr.Mritunjay Kumar" userId="ce6d84e442459372" providerId="LiveId" clId="{45E92F11-609D-46F2-8BE5-F29906A3A5EF}" dt="2023-08-21T02:23:24.213" v="14" actId="47"/>
        <pc:sldMkLst>
          <pc:docMk/>
          <pc:sldMk cId="3699577218" sldId="309"/>
        </pc:sldMkLst>
      </pc:sldChg>
    </pc:docChg>
  </pc:docChgLst>
  <pc:docChgLst>
    <pc:chgData name="Dr.Mritunjay Kumar" userId="ce6d84e442459372" providerId="LiveId" clId="{AD808898-87DB-4143-AF74-44C68E68E016}"/>
    <pc:docChg chg="custSel addSld delSld modSld">
      <pc:chgData name="Dr.Mritunjay Kumar" userId="ce6d84e442459372" providerId="LiveId" clId="{AD808898-87DB-4143-AF74-44C68E68E016}" dt="2023-09-05T08:57:48.319" v="2803" actId="12"/>
      <pc:docMkLst>
        <pc:docMk/>
      </pc:docMkLst>
      <pc:sldChg chg="modSp mod">
        <pc:chgData name="Dr.Mritunjay Kumar" userId="ce6d84e442459372" providerId="LiveId" clId="{AD808898-87DB-4143-AF74-44C68E68E016}" dt="2023-09-05T05:28:31.973" v="148" actId="20577"/>
        <pc:sldMkLst>
          <pc:docMk/>
          <pc:sldMk cId="3670380979" sldId="269"/>
        </pc:sldMkLst>
        <pc:spChg chg="mod">
          <ac:chgData name="Dr.Mritunjay Kumar" userId="ce6d84e442459372" providerId="LiveId" clId="{AD808898-87DB-4143-AF74-44C68E68E016}" dt="2023-09-05T05:28:31.973" v="148" actId="20577"/>
          <ac:spMkLst>
            <pc:docMk/>
            <pc:sldMk cId="3670380979" sldId="269"/>
            <ac:spMk id="2" creationId="{1E2E7778-4E45-C19C-AA8C-C6D72F613426}"/>
          </ac:spMkLst>
        </pc:spChg>
      </pc:sldChg>
      <pc:sldChg chg="modSp mod">
        <pc:chgData name="Dr.Mritunjay Kumar" userId="ce6d84e442459372" providerId="LiveId" clId="{AD808898-87DB-4143-AF74-44C68E68E016}" dt="2023-09-05T05:40:18.364" v="550" actId="20577"/>
        <pc:sldMkLst>
          <pc:docMk/>
          <pc:sldMk cId="3103288538" sldId="270"/>
        </pc:sldMkLst>
        <pc:spChg chg="mod">
          <ac:chgData name="Dr.Mritunjay Kumar" userId="ce6d84e442459372" providerId="LiveId" clId="{AD808898-87DB-4143-AF74-44C68E68E016}" dt="2023-09-05T05:40:18.364" v="550" actId="20577"/>
          <ac:spMkLst>
            <pc:docMk/>
            <pc:sldMk cId="3103288538" sldId="270"/>
            <ac:spMk id="3" creationId="{3AA893A7-4C69-A1ED-9293-B24A87F6C4F6}"/>
          </ac:spMkLst>
        </pc:spChg>
      </pc:sldChg>
      <pc:sldChg chg="del">
        <pc:chgData name="Dr.Mritunjay Kumar" userId="ce6d84e442459372" providerId="LiveId" clId="{AD808898-87DB-4143-AF74-44C68E68E016}" dt="2023-09-05T06:44:34.424" v="1020" actId="47"/>
        <pc:sldMkLst>
          <pc:docMk/>
          <pc:sldMk cId="3754750478" sldId="272"/>
        </pc:sldMkLst>
      </pc:sldChg>
      <pc:sldChg chg="modSp mod">
        <pc:chgData name="Dr.Mritunjay Kumar" userId="ce6d84e442459372" providerId="LiveId" clId="{AD808898-87DB-4143-AF74-44C68E68E016}" dt="2023-09-05T06:45:52.124" v="1037" actId="12"/>
        <pc:sldMkLst>
          <pc:docMk/>
          <pc:sldMk cId="0" sldId="273"/>
        </pc:sldMkLst>
        <pc:spChg chg="mod">
          <ac:chgData name="Dr.Mritunjay Kumar" userId="ce6d84e442459372" providerId="LiveId" clId="{AD808898-87DB-4143-AF74-44C68E68E016}" dt="2023-09-05T06:45:52.124" v="1037" actId="12"/>
          <ac:spMkLst>
            <pc:docMk/>
            <pc:sldMk cId="0" sldId="273"/>
            <ac:spMk id="3" creationId="{00000000-0000-0000-0000-000000000000}"/>
          </ac:spMkLst>
        </pc:spChg>
      </pc:sldChg>
      <pc:sldChg chg="delSp modSp new mod">
        <pc:chgData name="Dr.Mritunjay Kumar" userId="ce6d84e442459372" providerId="LiveId" clId="{AD808898-87DB-4143-AF74-44C68E68E016}" dt="2023-09-05T06:47:22.532" v="1054" actId="20577"/>
        <pc:sldMkLst>
          <pc:docMk/>
          <pc:sldMk cId="16495823" sldId="274"/>
        </pc:sldMkLst>
        <pc:spChg chg="del">
          <ac:chgData name="Dr.Mritunjay Kumar" userId="ce6d84e442459372" providerId="LiveId" clId="{AD808898-87DB-4143-AF74-44C68E68E016}" dt="2023-09-05T06:45:59.664" v="1039" actId="478"/>
          <ac:spMkLst>
            <pc:docMk/>
            <pc:sldMk cId="16495823" sldId="274"/>
            <ac:spMk id="2" creationId="{6342032A-D7DB-B24C-5C19-37E80617DDFB}"/>
          </ac:spMkLst>
        </pc:spChg>
        <pc:spChg chg="mod">
          <ac:chgData name="Dr.Mritunjay Kumar" userId="ce6d84e442459372" providerId="LiveId" clId="{AD808898-87DB-4143-AF74-44C68E68E016}" dt="2023-09-05T06:47:22.532" v="1054" actId="20577"/>
          <ac:spMkLst>
            <pc:docMk/>
            <pc:sldMk cId="16495823" sldId="274"/>
            <ac:spMk id="3" creationId="{C9CF6518-1636-3C75-C72D-2513BDC80DDB}"/>
          </ac:spMkLst>
        </pc:spChg>
      </pc:sldChg>
      <pc:sldChg chg="delSp modSp new mod">
        <pc:chgData name="Dr.Mritunjay Kumar" userId="ce6d84e442459372" providerId="LiveId" clId="{AD808898-87DB-4143-AF74-44C68E68E016}" dt="2023-09-05T07:49:08.409" v="1779" actId="20577"/>
        <pc:sldMkLst>
          <pc:docMk/>
          <pc:sldMk cId="153114609" sldId="275"/>
        </pc:sldMkLst>
        <pc:spChg chg="del">
          <ac:chgData name="Dr.Mritunjay Kumar" userId="ce6d84e442459372" providerId="LiveId" clId="{AD808898-87DB-4143-AF74-44C68E68E016}" dt="2023-09-05T06:47:36.575" v="1056" actId="478"/>
          <ac:spMkLst>
            <pc:docMk/>
            <pc:sldMk cId="153114609" sldId="275"/>
            <ac:spMk id="2" creationId="{13E5B1C0-6113-7C15-500E-A3C123A7AA81}"/>
          </ac:spMkLst>
        </pc:spChg>
        <pc:spChg chg="mod">
          <ac:chgData name="Dr.Mritunjay Kumar" userId="ce6d84e442459372" providerId="LiveId" clId="{AD808898-87DB-4143-AF74-44C68E68E016}" dt="2023-09-05T07:49:08.409" v="1779" actId="20577"/>
          <ac:spMkLst>
            <pc:docMk/>
            <pc:sldMk cId="153114609" sldId="275"/>
            <ac:spMk id="3" creationId="{FD32893D-CA55-B4D9-4ADB-F2E4BCE374DB}"/>
          </ac:spMkLst>
        </pc:spChg>
      </pc:sldChg>
      <pc:sldChg chg="del">
        <pc:chgData name="Dr.Mritunjay Kumar" userId="ce6d84e442459372" providerId="LiveId" clId="{AD808898-87DB-4143-AF74-44C68E68E016}" dt="2023-09-05T06:44:39.033" v="1021" actId="47"/>
        <pc:sldMkLst>
          <pc:docMk/>
          <pc:sldMk cId="2409396564" sldId="275"/>
        </pc:sldMkLst>
      </pc:sldChg>
      <pc:sldChg chg="delSp modSp new mod">
        <pc:chgData name="Dr.Mritunjay Kumar" userId="ce6d84e442459372" providerId="LiveId" clId="{AD808898-87DB-4143-AF74-44C68E68E016}" dt="2023-09-05T08:46:22.878" v="2330" actId="20577"/>
        <pc:sldMkLst>
          <pc:docMk/>
          <pc:sldMk cId="1203148217" sldId="276"/>
        </pc:sldMkLst>
        <pc:spChg chg="del">
          <ac:chgData name="Dr.Mritunjay Kumar" userId="ce6d84e442459372" providerId="LiveId" clId="{AD808898-87DB-4143-AF74-44C68E68E016}" dt="2023-09-05T07:49:30.940" v="1781" actId="478"/>
          <ac:spMkLst>
            <pc:docMk/>
            <pc:sldMk cId="1203148217" sldId="276"/>
            <ac:spMk id="2" creationId="{605AA96F-2952-FF50-2661-902F506F3181}"/>
          </ac:spMkLst>
        </pc:spChg>
        <pc:spChg chg="mod">
          <ac:chgData name="Dr.Mritunjay Kumar" userId="ce6d84e442459372" providerId="LiveId" clId="{AD808898-87DB-4143-AF74-44C68E68E016}" dt="2023-09-05T08:46:22.878" v="2330" actId="20577"/>
          <ac:spMkLst>
            <pc:docMk/>
            <pc:sldMk cId="1203148217" sldId="276"/>
            <ac:spMk id="3" creationId="{05D35BA2-1325-CF26-DBAB-FBB967DDE66D}"/>
          </ac:spMkLst>
        </pc:spChg>
      </pc:sldChg>
      <pc:sldChg chg="delSp modSp new mod">
        <pc:chgData name="Dr.Mritunjay Kumar" userId="ce6d84e442459372" providerId="LiveId" clId="{AD808898-87DB-4143-AF74-44C68E68E016}" dt="2023-09-05T08:57:48.319" v="2803" actId="12"/>
        <pc:sldMkLst>
          <pc:docMk/>
          <pc:sldMk cId="3562680990" sldId="277"/>
        </pc:sldMkLst>
        <pc:spChg chg="del mod">
          <ac:chgData name="Dr.Mritunjay Kumar" userId="ce6d84e442459372" providerId="LiveId" clId="{AD808898-87DB-4143-AF74-44C68E68E016}" dt="2023-09-05T08:46:42.003" v="2333" actId="478"/>
          <ac:spMkLst>
            <pc:docMk/>
            <pc:sldMk cId="3562680990" sldId="277"/>
            <ac:spMk id="2" creationId="{BAB1FA68-91A8-38B2-65B5-B360E355C5C1}"/>
          </ac:spMkLst>
        </pc:spChg>
        <pc:spChg chg="mod">
          <ac:chgData name="Dr.Mritunjay Kumar" userId="ce6d84e442459372" providerId="LiveId" clId="{AD808898-87DB-4143-AF74-44C68E68E016}" dt="2023-09-05T08:57:48.319" v="2803" actId="12"/>
          <ac:spMkLst>
            <pc:docMk/>
            <pc:sldMk cId="3562680990" sldId="277"/>
            <ac:spMk id="3" creationId="{1D9158B1-07DB-4BB0-3D07-9320BEED726E}"/>
          </ac:spMkLst>
        </pc:spChg>
      </pc:sldChg>
      <pc:sldChg chg="del">
        <pc:chgData name="Dr.Mritunjay Kumar" userId="ce6d84e442459372" providerId="LiveId" clId="{AD808898-87DB-4143-AF74-44C68E68E016}" dt="2023-09-05T06:44:42.574" v="1024" actId="47"/>
        <pc:sldMkLst>
          <pc:docMk/>
          <pc:sldMk cId="2508824548" sldId="278"/>
        </pc:sldMkLst>
      </pc:sldChg>
      <pc:sldChg chg="del">
        <pc:chgData name="Dr.Mritunjay Kumar" userId="ce6d84e442459372" providerId="LiveId" clId="{AD808898-87DB-4143-AF74-44C68E68E016}" dt="2023-09-05T06:44:43.188" v="1025" actId="47"/>
        <pc:sldMkLst>
          <pc:docMk/>
          <pc:sldMk cId="2035529038" sldId="279"/>
        </pc:sldMkLst>
      </pc:sldChg>
      <pc:sldChg chg="del">
        <pc:chgData name="Dr.Mritunjay Kumar" userId="ce6d84e442459372" providerId="LiveId" clId="{AD808898-87DB-4143-AF74-44C68E68E016}" dt="2023-09-05T06:44:44.915" v="1027" actId="47"/>
        <pc:sldMkLst>
          <pc:docMk/>
          <pc:sldMk cId="0" sldId="280"/>
        </pc:sldMkLst>
      </pc:sldChg>
      <pc:sldChg chg="del">
        <pc:chgData name="Dr.Mritunjay Kumar" userId="ce6d84e442459372" providerId="LiveId" clId="{AD808898-87DB-4143-AF74-44C68E68E016}" dt="2023-09-05T06:44:45.465" v="1028" actId="47"/>
        <pc:sldMkLst>
          <pc:docMk/>
          <pc:sldMk cId="0" sldId="282"/>
        </pc:sldMkLst>
      </pc:sldChg>
      <pc:sldChg chg="del">
        <pc:chgData name="Dr.Mritunjay Kumar" userId="ce6d84e442459372" providerId="LiveId" clId="{AD808898-87DB-4143-AF74-44C68E68E016}" dt="2023-09-05T06:44:46.978" v="1029" actId="47"/>
        <pc:sldMkLst>
          <pc:docMk/>
          <pc:sldMk cId="0" sldId="283"/>
        </pc:sldMkLst>
      </pc:sldChg>
      <pc:sldChg chg="del">
        <pc:chgData name="Dr.Mritunjay Kumar" userId="ce6d84e442459372" providerId="LiveId" clId="{AD808898-87DB-4143-AF74-44C68E68E016}" dt="2023-09-05T06:44:43.942" v="1026" actId="47"/>
        <pc:sldMkLst>
          <pc:docMk/>
          <pc:sldMk cId="0" sldId="286"/>
        </pc:sldMkLst>
      </pc:sldChg>
      <pc:sldChg chg="del">
        <pc:chgData name="Dr.Mritunjay Kumar" userId="ce6d84e442459372" providerId="LiveId" clId="{AD808898-87DB-4143-AF74-44C68E68E016}" dt="2023-09-05T06:44:59.767" v="1030" actId="47"/>
        <pc:sldMkLst>
          <pc:docMk/>
          <pc:sldMk cId="2178509276" sldId="287"/>
        </pc:sldMkLst>
      </pc:sldChg>
      <pc:sldChg chg="del">
        <pc:chgData name="Dr.Mritunjay Kumar" userId="ce6d84e442459372" providerId="LiveId" clId="{AD808898-87DB-4143-AF74-44C68E68E016}" dt="2023-09-05T06:45:01.634" v="1031" actId="47"/>
        <pc:sldMkLst>
          <pc:docMk/>
          <pc:sldMk cId="2348290308" sldId="28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82FA0A-0A83-4C10-8D71-BF32E3B506F7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9BE02A-D7F7-4958-AA4D-10EDEF06185F}">
      <dgm:prSet custT="1"/>
      <dgm:spPr/>
      <dgm:t>
        <a:bodyPr/>
        <a:lstStyle/>
        <a:p>
          <a:r>
            <a:rPr lang="en-US" sz="2000" b="1" dirty="0"/>
            <a:t>only mitotic cells causing acute cell cytolysis of rapidly dividing cells</a:t>
          </a:r>
          <a:endParaRPr lang="en-US" sz="2000" dirty="0"/>
        </a:p>
      </dgm:t>
    </dgm:pt>
    <dgm:pt modelId="{AFECFF58-75E1-49BE-ADFE-411A43234FD9}" type="parTrans" cxnId="{BD956AEA-7265-4C49-B4BD-A609B98188C6}">
      <dgm:prSet/>
      <dgm:spPr/>
      <dgm:t>
        <a:bodyPr/>
        <a:lstStyle/>
        <a:p>
          <a:endParaRPr lang="en-US"/>
        </a:p>
      </dgm:t>
    </dgm:pt>
    <dgm:pt modelId="{2E52C055-9A85-40E2-AF0F-933C4329B6C1}" type="sibTrans" cxnId="{BD956AEA-7265-4C49-B4BD-A609B98188C6}">
      <dgm:prSet/>
      <dgm:spPr/>
      <dgm:t>
        <a:bodyPr/>
        <a:lstStyle/>
        <a:p>
          <a:endParaRPr lang="en-US"/>
        </a:p>
      </dgm:t>
    </dgm:pt>
    <dgm:pt modelId="{B8C962FF-614D-4DE7-A807-906E64C0CB89}">
      <dgm:prSet custT="1"/>
      <dgm:spPr/>
      <dgm:t>
        <a:bodyPr/>
        <a:lstStyle/>
        <a:p>
          <a:r>
            <a:rPr lang="en-US" sz="2000" b="1" dirty="0"/>
            <a:t>Affected organs containing rapidly dividing cells</a:t>
          </a:r>
          <a:endParaRPr lang="en-US" sz="2000" dirty="0"/>
        </a:p>
      </dgm:t>
    </dgm:pt>
    <dgm:pt modelId="{E996A3C0-F8CE-4690-851A-7DCE6EA01A16}" type="parTrans" cxnId="{60B943A4-9B1C-4831-9548-E59B7FE244B2}">
      <dgm:prSet/>
      <dgm:spPr/>
      <dgm:t>
        <a:bodyPr/>
        <a:lstStyle/>
        <a:p>
          <a:endParaRPr lang="en-US"/>
        </a:p>
      </dgm:t>
    </dgm:pt>
    <dgm:pt modelId="{37801695-49C6-4BD6-8208-386F4AEFA78E}" type="sibTrans" cxnId="{60B943A4-9B1C-4831-9548-E59B7FE244B2}">
      <dgm:prSet/>
      <dgm:spPr/>
      <dgm:t>
        <a:bodyPr/>
        <a:lstStyle/>
        <a:p>
          <a:endParaRPr lang="en-US"/>
        </a:p>
      </dgm:t>
    </dgm:pt>
    <dgm:pt modelId="{2D07EF80-3518-4841-9229-D2796BAF6A2B}">
      <dgm:prSet custT="1"/>
      <dgm:spPr/>
      <dgm:t>
        <a:bodyPr/>
        <a:lstStyle/>
        <a:p>
          <a:r>
            <a:rPr lang="en-US" sz="1800" b="1" dirty="0"/>
            <a:t>Hemic, Lymphatic, Immune (severe panleukopenia, atrophy of thymus),  GI systems (intestinal crypt cells of the jejunum and ileum) and cerebellum and retina in very young kitten</a:t>
          </a:r>
          <a:endParaRPr lang="en-US" sz="1800" dirty="0"/>
        </a:p>
      </dgm:t>
    </dgm:pt>
    <dgm:pt modelId="{DB518EDA-D6A8-4F35-BF52-703751305A9C}" type="parTrans" cxnId="{04427DCA-3FC8-48AA-A73D-B1258F3B0952}">
      <dgm:prSet/>
      <dgm:spPr/>
      <dgm:t>
        <a:bodyPr/>
        <a:lstStyle/>
        <a:p>
          <a:endParaRPr lang="en-US"/>
        </a:p>
      </dgm:t>
    </dgm:pt>
    <dgm:pt modelId="{E568D903-2A4B-4737-BE67-A00DC2358010}" type="sibTrans" cxnId="{04427DCA-3FC8-48AA-A73D-B1258F3B0952}">
      <dgm:prSet/>
      <dgm:spPr/>
      <dgm:t>
        <a:bodyPr/>
        <a:lstStyle/>
        <a:p>
          <a:endParaRPr lang="en-US"/>
        </a:p>
      </dgm:t>
    </dgm:pt>
    <dgm:pt modelId="{2E811767-750C-4F9A-8D3E-64BC3CDE2389}">
      <dgm:prSet custT="1"/>
      <dgm:spPr/>
      <dgm:t>
        <a:bodyPr/>
        <a:lstStyle/>
        <a:p>
          <a:r>
            <a:rPr lang="en-US" sz="1800" b="1" dirty="0"/>
            <a:t>Death of crypts cells- results in shortened blunt villi with poor absorption of nutrients, acute enteritis with vomiting and </a:t>
          </a:r>
          <a:r>
            <a:rPr lang="en-US" sz="1800" b="1" dirty="0" err="1"/>
            <a:t>diarrhoea</a:t>
          </a:r>
          <a:r>
            <a:rPr lang="en-US" sz="1800" b="1" dirty="0"/>
            <a:t>, dehydration and secondary </a:t>
          </a:r>
          <a:r>
            <a:rPr lang="en-US" sz="1800" b="1" dirty="0" err="1"/>
            <a:t>bacteraemia</a:t>
          </a:r>
          <a:endParaRPr lang="en-US" sz="1800" dirty="0"/>
        </a:p>
      </dgm:t>
    </dgm:pt>
    <dgm:pt modelId="{C5389D03-9A08-4D6D-84B0-72D22BFC59C3}" type="parTrans" cxnId="{7F22E3DB-451C-4C6E-BF85-7182B592246D}">
      <dgm:prSet/>
      <dgm:spPr/>
      <dgm:t>
        <a:bodyPr/>
        <a:lstStyle/>
        <a:p>
          <a:endParaRPr lang="en-US"/>
        </a:p>
      </dgm:t>
    </dgm:pt>
    <dgm:pt modelId="{6A22B776-6C17-4A11-A238-0FED17EA8EBB}" type="sibTrans" cxnId="{7F22E3DB-451C-4C6E-BF85-7182B592246D}">
      <dgm:prSet/>
      <dgm:spPr/>
      <dgm:t>
        <a:bodyPr/>
        <a:lstStyle/>
        <a:p>
          <a:endParaRPr lang="en-US"/>
        </a:p>
      </dgm:t>
    </dgm:pt>
    <dgm:pt modelId="{ADB4F88A-9FE3-4030-BDF2-D20B4C5C3762}">
      <dgm:prSet custT="1"/>
      <dgm:spPr/>
      <dgm:t>
        <a:bodyPr/>
        <a:lstStyle/>
        <a:p>
          <a:r>
            <a:rPr lang="en-US" sz="2000" b="1" dirty="0"/>
            <a:t>FPV infects and destroys </a:t>
          </a:r>
          <a:endParaRPr lang="en-US" sz="2000" dirty="0"/>
        </a:p>
      </dgm:t>
    </dgm:pt>
    <dgm:pt modelId="{B03C3289-4D46-4E01-BF12-51C241E33532}" type="sibTrans" cxnId="{099C0181-6414-4019-9423-B00F4DE30DBC}">
      <dgm:prSet/>
      <dgm:spPr/>
      <dgm:t>
        <a:bodyPr/>
        <a:lstStyle/>
        <a:p>
          <a:endParaRPr lang="en-US"/>
        </a:p>
      </dgm:t>
    </dgm:pt>
    <dgm:pt modelId="{E4EF5B14-AFB2-4C26-96E6-3FB12582D2A3}" type="parTrans" cxnId="{099C0181-6414-4019-9423-B00F4DE30DBC}">
      <dgm:prSet/>
      <dgm:spPr/>
      <dgm:t>
        <a:bodyPr/>
        <a:lstStyle/>
        <a:p>
          <a:endParaRPr lang="en-US"/>
        </a:p>
      </dgm:t>
    </dgm:pt>
    <dgm:pt modelId="{033D54D2-C4E9-4945-972F-40082F1161AA}" type="pres">
      <dgm:prSet presAssocID="{3C82FA0A-0A83-4C10-8D71-BF32E3B506F7}" presName="Name0" presStyleCnt="0">
        <dgm:presLayoutVars>
          <dgm:dir/>
          <dgm:animLvl val="lvl"/>
          <dgm:resizeHandles val="exact"/>
        </dgm:presLayoutVars>
      </dgm:prSet>
      <dgm:spPr/>
    </dgm:pt>
    <dgm:pt modelId="{CEBD8604-3A4C-4091-9435-339A47F5A3F9}" type="pres">
      <dgm:prSet presAssocID="{2E811767-750C-4F9A-8D3E-64BC3CDE2389}" presName="boxAndChildren" presStyleCnt="0"/>
      <dgm:spPr/>
    </dgm:pt>
    <dgm:pt modelId="{96B2FEF0-17BA-4A24-9FF4-C68A84798D6A}" type="pres">
      <dgm:prSet presAssocID="{2E811767-750C-4F9A-8D3E-64BC3CDE2389}" presName="parentTextBox" presStyleLbl="node1" presStyleIdx="0" presStyleCnt="5"/>
      <dgm:spPr/>
    </dgm:pt>
    <dgm:pt modelId="{A2D91DC5-5B71-46EA-A9BF-CFA4825C3EE4}" type="pres">
      <dgm:prSet presAssocID="{E568D903-2A4B-4737-BE67-A00DC2358010}" presName="sp" presStyleCnt="0"/>
      <dgm:spPr/>
    </dgm:pt>
    <dgm:pt modelId="{C068BB0D-39DB-4720-B85D-040B63D7C2F3}" type="pres">
      <dgm:prSet presAssocID="{2D07EF80-3518-4841-9229-D2796BAF6A2B}" presName="arrowAndChildren" presStyleCnt="0"/>
      <dgm:spPr/>
    </dgm:pt>
    <dgm:pt modelId="{B8040227-403D-4FB4-85ED-11DA6CA626EB}" type="pres">
      <dgm:prSet presAssocID="{2D07EF80-3518-4841-9229-D2796BAF6A2B}" presName="parentTextArrow" presStyleLbl="node1" presStyleIdx="1" presStyleCnt="5"/>
      <dgm:spPr/>
    </dgm:pt>
    <dgm:pt modelId="{7BD123A8-BE77-48EA-9A13-545D58988E5A}" type="pres">
      <dgm:prSet presAssocID="{37801695-49C6-4BD6-8208-386F4AEFA78E}" presName="sp" presStyleCnt="0"/>
      <dgm:spPr/>
    </dgm:pt>
    <dgm:pt modelId="{B805E4C8-7B6A-4D92-9620-9F5F8C84824F}" type="pres">
      <dgm:prSet presAssocID="{B8C962FF-614D-4DE7-A807-906E64C0CB89}" presName="arrowAndChildren" presStyleCnt="0"/>
      <dgm:spPr/>
    </dgm:pt>
    <dgm:pt modelId="{351F434D-4EEF-4D89-AEBB-F11A813AAEC9}" type="pres">
      <dgm:prSet presAssocID="{B8C962FF-614D-4DE7-A807-906E64C0CB89}" presName="parentTextArrow" presStyleLbl="node1" presStyleIdx="2" presStyleCnt="5"/>
      <dgm:spPr/>
    </dgm:pt>
    <dgm:pt modelId="{93DB89CB-5BB9-450B-8419-B017DC385581}" type="pres">
      <dgm:prSet presAssocID="{2E52C055-9A85-40E2-AF0F-933C4329B6C1}" presName="sp" presStyleCnt="0"/>
      <dgm:spPr/>
    </dgm:pt>
    <dgm:pt modelId="{7E1A8396-7916-4DD6-B720-057AA84B8457}" type="pres">
      <dgm:prSet presAssocID="{EC9BE02A-D7F7-4958-AA4D-10EDEF06185F}" presName="arrowAndChildren" presStyleCnt="0"/>
      <dgm:spPr/>
    </dgm:pt>
    <dgm:pt modelId="{7DC03144-B1E1-4FD0-9495-DCDD2E6B9533}" type="pres">
      <dgm:prSet presAssocID="{EC9BE02A-D7F7-4958-AA4D-10EDEF06185F}" presName="parentTextArrow" presStyleLbl="node1" presStyleIdx="3" presStyleCnt="5"/>
      <dgm:spPr/>
    </dgm:pt>
    <dgm:pt modelId="{7F9E8386-F82E-4C0D-AE20-B7F0AB47F4D8}" type="pres">
      <dgm:prSet presAssocID="{B03C3289-4D46-4E01-BF12-51C241E33532}" presName="sp" presStyleCnt="0"/>
      <dgm:spPr/>
    </dgm:pt>
    <dgm:pt modelId="{F390122B-64B6-498D-9760-4BA4EE24B09D}" type="pres">
      <dgm:prSet presAssocID="{ADB4F88A-9FE3-4030-BDF2-D20B4C5C3762}" presName="arrowAndChildren" presStyleCnt="0"/>
      <dgm:spPr/>
    </dgm:pt>
    <dgm:pt modelId="{12DC950B-8959-45CF-B5A3-3393486D71CA}" type="pres">
      <dgm:prSet presAssocID="{ADB4F88A-9FE3-4030-BDF2-D20B4C5C3762}" presName="parentTextArrow" presStyleLbl="node1" presStyleIdx="4" presStyleCnt="5" custLinFactNeighborY="-221"/>
      <dgm:spPr/>
    </dgm:pt>
  </dgm:ptLst>
  <dgm:cxnLst>
    <dgm:cxn modelId="{749BAF43-FF68-45E8-9AA8-F03EBF0F22AA}" type="presOf" srcId="{2D07EF80-3518-4841-9229-D2796BAF6A2B}" destId="{B8040227-403D-4FB4-85ED-11DA6CA626EB}" srcOrd="0" destOrd="0" presId="urn:microsoft.com/office/officeart/2005/8/layout/process4"/>
    <dgm:cxn modelId="{099C0181-6414-4019-9423-B00F4DE30DBC}" srcId="{3C82FA0A-0A83-4C10-8D71-BF32E3B506F7}" destId="{ADB4F88A-9FE3-4030-BDF2-D20B4C5C3762}" srcOrd="0" destOrd="0" parTransId="{E4EF5B14-AFB2-4C26-96E6-3FB12582D2A3}" sibTransId="{B03C3289-4D46-4E01-BF12-51C241E33532}"/>
    <dgm:cxn modelId="{4AC0A09E-177D-47F6-8DAB-C10BBD691715}" type="presOf" srcId="{EC9BE02A-D7F7-4958-AA4D-10EDEF06185F}" destId="{7DC03144-B1E1-4FD0-9495-DCDD2E6B9533}" srcOrd="0" destOrd="0" presId="urn:microsoft.com/office/officeart/2005/8/layout/process4"/>
    <dgm:cxn modelId="{60B943A4-9B1C-4831-9548-E59B7FE244B2}" srcId="{3C82FA0A-0A83-4C10-8D71-BF32E3B506F7}" destId="{B8C962FF-614D-4DE7-A807-906E64C0CB89}" srcOrd="2" destOrd="0" parTransId="{E996A3C0-F8CE-4690-851A-7DCE6EA01A16}" sibTransId="{37801695-49C6-4BD6-8208-386F4AEFA78E}"/>
    <dgm:cxn modelId="{2F6A11AF-C803-4DAD-9F80-1DDADF01142D}" type="presOf" srcId="{2E811767-750C-4F9A-8D3E-64BC3CDE2389}" destId="{96B2FEF0-17BA-4A24-9FF4-C68A84798D6A}" srcOrd="0" destOrd="0" presId="urn:microsoft.com/office/officeart/2005/8/layout/process4"/>
    <dgm:cxn modelId="{50479AC3-BFDB-4E30-90D8-6024E4965129}" type="presOf" srcId="{ADB4F88A-9FE3-4030-BDF2-D20B4C5C3762}" destId="{12DC950B-8959-45CF-B5A3-3393486D71CA}" srcOrd="0" destOrd="0" presId="urn:microsoft.com/office/officeart/2005/8/layout/process4"/>
    <dgm:cxn modelId="{04427DCA-3FC8-48AA-A73D-B1258F3B0952}" srcId="{3C82FA0A-0A83-4C10-8D71-BF32E3B506F7}" destId="{2D07EF80-3518-4841-9229-D2796BAF6A2B}" srcOrd="3" destOrd="0" parTransId="{DB518EDA-D6A8-4F35-BF52-703751305A9C}" sibTransId="{E568D903-2A4B-4737-BE67-A00DC2358010}"/>
    <dgm:cxn modelId="{7F22E3DB-451C-4C6E-BF85-7182B592246D}" srcId="{3C82FA0A-0A83-4C10-8D71-BF32E3B506F7}" destId="{2E811767-750C-4F9A-8D3E-64BC3CDE2389}" srcOrd="4" destOrd="0" parTransId="{C5389D03-9A08-4D6D-84B0-72D22BFC59C3}" sibTransId="{6A22B776-6C17-4A11-A238-0FED17EA8EBB}"/>
    <dgm:cxn modelId="{7FF88FE1-F508-45D8-9EE6-C76D53EF59D7}" type="presOf" srcId="{B8C962FF-614D-4DE7-A807-906E64C0CB89}" destId="{351F434D-4EEF-4D89-AEBB-F11A813AAEC9}" srcOrd="0" destOrd="0" presId="urn:microsoft.com/office/officeart/2005/8/layout/process4"/>
    <dgm:cxn modelId="{71A7A9E3-80C2-4AF2-B3D8-3F96C8F9AF29}" type="presOf" srcId="{3C82FA0A-0A83-4C10-8D71-BF32E3B506F7}" destId="{033D54D2-C4E9-4945-972F-40082F1161AA}" srcOrd="0" destOrd="0" presId="urn:microsoft.com/office/officeart/2005/8/layout/process4"/>
    <dgm:cxn modelId="{BD956AEA-7265-4C49-B4BD-A609B98188C6}" srcId="{3C82FA0A-0A83-4C10-8D71-BF32E3B506F7}" destId="{EC9BE02A-D7F7-4958-AA4D-10EDEF06185F}" srcOrd="1" destOrd="0" parTransId="{AFECFF58-75E1-49BE-ADFE-411A43234FD9}" sibTransId="{2E52C055-9A85-40E2-AF0F-933C4329B6C1}"/>
    <dgm:cxn modelId="{A6E79D64-F857-441A-9737-E6EFC12CFF92}" type="presParOf" srcId="{033D54D2-C4E9-4945-972F-40082F1161AA}" destId="{CEBD8604-3A4C-4091-9435-339A47F5A3F9}" srcOrd="0" destOrd="0" presId="urn:microsoft.com/office/officeart/2005/8/layout/process4"/>
    <dgm:cxn modelId="{D210BA81-36CF-4DAE-8840-CCF25D83C0FB}" type="presParOf" srcId="{CEBD8604-3A4C-4091-9435-339A47F5A3F9}" destId="{96B2FEF0-17BA-4A24-9FF4-C68A84798D6A}" srcOrd="0" destOrd="0" presId="urn:microsoft.com/office/officeart/2005/8/layout/process4"/>
    <dgm:cxn modelId="{9E88A0B3-178C-4A04-9EC8-DD051C9A7F5E}" type="presParOf" srcId="{033D54D2-C4E9-4945-972F-40082F1161AA}" destId="{A2D91DC5-5B71-46EA-A9BF-CFA4825C3EE4}" srcOrd="1" destOrd="0" presId="urn:microsoft.com/office/officeart/2005/8/layout/process4"/>
    <dgm:cxn modelId="{211423F6-4076-4111-B0D9-9528B9E522D6}" type="presParOf" srcId="{033D54D2-C4E9-4945-972F-40082F1161AA}" destId="{C068BB0D-39DB-4720-B85D-040B63D7C2F3}" srcOrd="2" destOrd="0" presId="urn:microsoft.com/office/officeart/2005/8/layout/process4"/>
    <dgm:cxn modelId="{9C1B71A8-5A5B-4EF8-B4D8-6B58B94A5475}" type="presParOf" srcId="{C068BB0D-39DB-4720-B85D-040B63D7C2F3}" destId="{B8040227-403D-4FB4-85ED-11DA6CA626EB}" srcOrd="0" destOrd="0" presId="urn:microsoft.com/office/officeart/2005/8/layout/process4"/>
    <dgm:cxn modelId="{8E2F96A1-3C53-41B2-8F15-FBEA5699875B}" type="presParOf" srcId="{033D54D2-C4E9-4945-972F-40082F1161AA}" destId="{7BD123A8-BE77-48EA-9A13-545D58988E5A}" srcOrd="3" destOrd="0" presId="urn:microsoft.com/office/officeart/2005/8/layout/process4"/>
    <dgm:cxn modelId="{55E41382-16D2-44DA-96C3-3C2169AFF35F}" type="presParOf" srcId="{033D54D2-C4E9-4945-972F-40082F1161AA}" destId="{B805E4C8-7B6A-4D92-9620-9F5F8C84824F}" srcOrd="4" destOrd="0" presId="urn:microsoft.com/office/officeart/2005/8/layout/process4"/>
    <dgm:cxn modelId="{967B8B24-FCB1-4E43-A2E2-CBF4E56D0F72}" type="presParOf" srcId="{B805E4C8-7B6A-4D92-9620-9F5F8C84824F}" destId="{351F434D-4EEF-4D89-AEBB-F11A813AAEC9}" srcOrd="0" destOrd="0" presId="urn:microsoft.com/office/officeart/2005/8/layout/process4"/>
    <dgm:cxn modelId="{6E64CC87-1CA8-459D-A9D7-03A31E33516E}" type="presParOf" srcId="{033D54D2-C4E9-4945-972F-40082F1161AA}" destId="{93DB89CB-5BB9-450B-8419-B017DC385581}" srcOrd="5" destOrd="0" presId="urn:microsoft.com/office/officeart/2005/8/layout/process4"/>
    <dgm:cxn modelId="{BEAA1318-2891-4D0F-90B5-0F9FA55AEF8B}" type="presParOf" srcId="{033D54D2-C4E9-4945-972F-40082F1161AA}" destId="{7E1A8396-7916-4DD6-B720-057AA84B8457}" srcOrd="6" destOrd="0" presId="urn:microsoft.com/office/officeart/2005/8/layout/process4"/>
    <dgm:cxn modelId="{05E539B4-6C93-4663-8FAE-72BA4E3B1C8B}" type="presParOf" srcId="{7E1A8396-7916-4DD6-B720-057AA84B8457}" destId="{7DC03144-B1E1-4FD0-9495-DCDD2E6B9533}" srcOrd="0" destOrd="0" presId="urn:microsoft.com/office/officeart/2005/8/layout/process4"/>
    <dgm:cxn modelId="{B02AA44C-6705-4F78-9BF5-E00EF0D8846B}" type="presParOf" srcId="{033D54D2-C4E9-4945-972F-40082F1161AA}" destId="{7F9E8386-F82E-4C0D-AE20-B7F0AB47F4D8}" srcOrd="7" destOrd="0" presId="urn:microsoft.com/office/officeart/2005/8/layout/process4"/>
    <dgm:cxn modelId="{DF39283A-2591-4361-B6A8-6464A7B9A102}" type="presParOf" srcId="{033D54D2-C4E9-4945-972F-40082F1161AA}" destId="{F390122B-64B6-498D-9760-4BA4EE24B09D}" srcOrd="8" destOrd="0" presId="urn:microsoft.com/office/officeart/2005/8/layout/process4"/>
    <dgm:cxn modelId="{DDB14DF3-EE52-47F4-A25C-CFD97E9CC1CD}" type="presParOf" srcId="{F390122B-64B6-498D-9760-4BA4EE24B09D}" destId="{12DC950B-8959-45CF-B5A3-3393486D71C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B2FEF0-17BA-4A24-9FF4-C68A84798D6A}">
      <dsp:nvSpPr>
        <dsp:cNvPr id="0" name=""/>
        <dsp:cNvSpPr/>
      </dsp:nvSpPr>
      <dsp:spPr>
        <a:xfrm>
          <a:off x="0" y="3991190"/>
          <a:ext cx="8153400" cy="6547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Death of crypts cells- results in shortened blunt villi with poor absorption of nutrients, acute enteritis with vomiting and </a:t>
          </a:r>
          <a:r>
            <a:rPr lang="en-US" sz="1800" b="1" kern="1200" dirty="0" err="1"/>
            <a:t>diarrhoea</a:t>
          </a:r>
          <a:r>
            <a:rPr lang="en-US" sz="1800" b="1" kern="1200" dirty="0"/>
            <a:t>, dehydration and secondary </a:t>
          </a:r>
          <a:r>
            <a:rPr lang="en-US" sz="1800" b="1" kern="1200" dirty="0" err="1"/>
            <a:t>bacteraemia</a:t>
          </a:r>
          <a:endParaRPr lang="en-US" sz="1800" kern="1200" dirty="0"/>
        </a:p>
      </dsp:txBody>
      <dsp:txXfrm>
        <a:off x="0" y="3991190"/>
        <a:ext cx="8153400" cy="654787"/>
      </dsp:txXfrm>
    </dsp:sp>
    <dsp:sp modelId="{B8040227-403D-4FB4-85ED-11DA6CA626EB}">
      <dsp:nvSpPr>
        <dsp:cNvPr id="0" name=""/>
        <dsp:cNvSpPr/>
      </dsp:nvSpPr>
      <dsp:spPr>
        <a:xfrm rot="10800000">
          <a:off x="0" y="2993948"/>
          <a:ext cx="8153400" cy="10070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Hemic, Lymphatic, Immune (severe panleukopenia, atrophy of thymus),  GI systems (intestinal crypt cells of the jejunum and ileum) and cerebellum and retina in very young kitten</a:t>
          </a:r>
          <a:endParaRPr lang="en-US" sz="1800" kern="1200" dirty="0"/>
        </a:p>
      </dsp:txBody>
      <dsp:txXfrm rot="10800000">
        <a:off x="0" y="2993948"/>
        <a:ext cx="8153400" cy="654359"/>
      </dsp:txXfrm>
    </dsp:sp>
    <dsp:sp modelId="{351F434D-4EEF-4D89-AEBB-F11A813AAEC9}">
      <dsp:nvSpPr>
        <dsp:cNvPr id="0" name=""/>
        <dsp:cNvSpPr/>
      </dsp:nvSpPr>
      <dsp:spPr>
        <a:xfrm rot="10800000">
          <a:off x="0" y="1996706"/>
          <a:ext cx="8153400" cy="10070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Affected organs containing rapidly dividing cells</a:t>
          </a:r>
          <a:endParaRPr lang="en-US" sz="2000" kern="1200" dirty="0"/>
        </a:p>
      </dsp:txBody>
      <dsp:txXfrm rot="10800000">
        <a:off x="0" y="1996706"/>
        <a:ext cx="8153400" cy="654359"/>
      </dsp:txXfrm>
    </dsp:sp>
    <dsp:sp modelId="{7DC03144-B1E1-4FD0-9495-DCDD2E6B9533}">
      <dsp:nvSpPr>
        <dsp:cNvPr id="0" name=""/>
        <dsp:cNvSpPr/>
      </dsp:nvSpPr>
      <dsp:spPr>
        <a:xfrm rot="10800000">
          <a:off x="0" y="999463"/>
          <a:ext cx="8153400" cy="10070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only mitotic cells causing acute cell cytolysis of rapidly dividing cells</a:t>
          </a:r>
          <a:endParaRPr lang="en-US" sz="2000" kern="1200" dirty="0"/>
        </a:p>
      </dsp:txBody>
      <dsp:txXfrm rot="10800000">
        <a:off x="0" y="999463"/>
        <a:ext cx="8153400" cy="654359"/>
      </dsp:txXfrm>
    </dsp:sp>
    <dsp:sp modelId="{12DC950B-8959-45CF-B5A3-3393486D71CA}">
      <dsp:nvSpPr>
        <dsp:cNvPr id="0" name=""/>
        <dsp:cNvSpPr/>
      </dsp:nvSpPr>
      <dsp:spPr>
        <a:xfrm rot="10800000">
          <a:off x="0" y="0"/>
          <a:ext cx="8153400" cy="1007063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FPV infects and destroys </a:t>
          </a:r>
          <a:endParaRPr lang="en-US" sz="2000" kern="1200" dirty="0"/>
        </a:p>
      </dsp:txBody>
      <dsp:txXfrm rot="10800000">
        <a:off x="0" y="0"/>
        <a:ext cx="8153400" cy="654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1FD9D-7EBA-4FA0-9EDE-81FA9FEDB574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714A0-DDB2-4EE9-8A25-BE13A5AAF4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E7778-4E45-C19C-AA8C-C6D72F613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50973"/>
            <a:ext cx="7772400" cy="14700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b="1" i="1" dirty="0">
                <a:solidFill>
                  <a:srgbClr val="FF0000"/>
                </a:solidFill>
              </a:rPr>
              <a:t>Feline Panleukopenia/Feline Parvovirus infection</a:t>
            </a:r>
            <a:endParaRPr lang="en-IN" sz="2400" b="1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EB708-5FF6-8DC2-6D31-09226FC11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0600" y="4419636"/>
            <a:ext cx="3962400" cy="17526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Dr </a:t>
            </a:r>
            <a:r>
              <a:rPr lang="en-US" sz="2400" b="1" dirty="0" err="1">
                <a:solidFill>
                  <a:srgbClr val="002060"/>
                </a:solidFill>
              </a:rPr>
              <a:t>Mritunjay</a:t>
            </a:r>
            <a:r>
              <a:rPr lang="en-US" sz="2400" b="1" dirty="0">
                <a:solidFill>
                  <a:srgbClr val="002060"/>
                </a:solidFill>
              </a:rPr>
              <a:t> Kumar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Associate Professor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VMD, BVC, BASU, Patna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DF7525-B6AC-BF71-734D-80FF342A54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20" y="208052"/>
            <a:ext cx="1604380" cy="12397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5CF877-BBB0-BB64-FAD4-ED97ADC9D6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381000"/>
            <a:ext cx="1905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38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893A7-4C69-A1ED-9293-B24A87F6C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382000" cy="5996782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/>
              <a:t>Feline panleukopenia is a contagious disease of cat caused by Feline Parvovirus (FPV) and characterised by depression, anorexia, high fever, vomiting, diarrhoea and severe dehydration</a:t>
            </a:r>
          </a:p>
          <a:p>
            <a:pPr algn="just">
              <a:buNone/>
            </a:pPr>
            <a:r>
              <a:rPr lang="en-IN" sz="2400" b="1" dirty="0">
                <a:solidFill>
                  <a:srgbClr val="FF0000"/>
                </a:solidFill>
              </a:rPr>
              <a:t>Aetiology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/>
              <a:t>CPV strains (CPV-2a, 2b and 2c) may cause Feline panleukopenia in domestic cats and larger felids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/>
              <a:t>Virus is secreted in faeces </a:t>
            </a:r>
            <a:r>
              <a:rPr lang="en-IN" sz="2400" b="1" dirty="0" err="1"/>
              <a:t>upto</a:t>
            </a:r>
            <a:r>
              <a:rPr lang="en-IN" sz="2400" b="1" dirty="0"/>
              <a:t> 6 weeks of recovery</a:t>
            </a:r>
          </a:p>
          <a:p>
            <a:pPr algn="just">
              <a:buNone/>
            </a:pPr>
            <a:r>
              <a:rPr lang="en-IN" sz="2400" b="1" dirty="0">
                <a:solidFill>
                  <a:srgbClr val="FF0000"/>
                </a:solidFill>
              </a:rPr>
              <a:t>Epidemiology</a:t>
            </a:r>
          </a:p>
          <a:p>
            <a:pPr algn="just">
              <a:buNone/>
            </a:pPr>
            <a:r>
              <a:rPr lang="en-IN" sz="2400" b="1" dirty="0"/>
              <a:t>Worldwide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/>
              <a:t>FPV can cause disease in all felids and in some members of related families (raccoon, mink) but it does not harm canids</a:t>
            </a:r>
            <a:endParaRPr lang="en-IN" sz="2400" b="1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/>
              <a:t>Kitten 2-6 months of age are most susceptible (once maternal immunity is lost)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/>
              <a:t>FPV infection is recognised as re-emerging disease in Australia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/>
              <a:t>Kittens are severely affected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IN" sz="2400" dirty="0"/>
          </a:p>
          <a:p>
            <a:pPr algn="just"/>
            <a:endParaRPr lang="en-IN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288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dirty="0">
                <a:solidFill>
                  <a:srgbClr val="FF0000"/>
                </a:solidFill>
              </a:rPr>
              <a:t>Transmission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200" b="1" dirty="0"/>
              <a:t>Cats are infected </a:t>
            </a:r>
            <a:r>
              <a:rPr lang="en-IN" sz="2200" b="1" dirty="0" err="1"/>
              <a:t>oro</a:t>
            </a:r>
            <a:r>
              <a:rPr lang="en-IN" sz="2200" b="1" dirty="0"/>
              <a:t>-nasally by exposure to infected animals, their faeces, secretions or contaminated fomites</a:t>
            </a:r>
          </a:p>
          <a:p>
            <a:pPr algn="just"/>
            <a:r>
              <a:rPr lang="en-IN" sz="2200" b="1" dirty="0"/>
              <a:t>FPV can be destroyed by aqueous 6% sodium hypo-chloride for 10 minutes or more at room temperature</a:t>
            </a:r>
          </a:p>
          <a:p>
            <a:pPr algn="just"/>
            <a:endParaRPr lang="en-IN" sz="2200" b="1" dirty="0"/>
          </a:p>
          <a:p>
            <a:pPr algn="just"/>
            <a:endParaRPr lang="en-IN" dirty="0"/>
          </a:p>
        </p:txBody>
      </p:sp>
      <p:pic>
        <p:nvPicPr>
          <p:cNvPr id="2050" name="Picture 2" descr="How to Diagnose Feline Panleukopenia (Distemper): 12 Steps">
            <a:extLst>
              <a:ext uri="{FF2B5EF4-FFF2-40B4-BE49-F238E27FC236}">
                <a16:creationId xmlns:a16="http://schemas.microsoft.com/office/drawing/2014/main" id="{BE6BA30A-4F4D-9916-43F7-EF5EC2DBC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4183684" cy="3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94B1853-4A25-51B2-6A70-8A6054FF97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8747"/>
              </p:ext>
            </p:extLst>
          </p:nvPr>
        </p:nvGraphicFramePr>
        <p:xfrm>
          <a:off x="304800" y="762000"/>
          <a:ext cx="81534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3A28C46-8859-6393-0F2D-BC3324C1904A}"/>
              </a:ext>
            </a:extLst>
          </p:cNvPr>
          <p:cNvSpPr txBox="1"/>
          <p:nvPr/>
        </p:nvSpPr>
        <p:spPr>
          <a:xfrm>
            <a:off x="533400" y="228600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rgbClr val="FF0000"/>
                </a:solidFill>
              </a:rPr>
              <a:t>Pathogenosis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66272A-0F6B-5C2D-45A6-79C9E94D552E}"/>
              </a:ext>
            </a:extLst>
          </p:cNvPr>
          <p:cNvSpPr txBox="1"/>
          <p:nvPr/>
        </p:nvSpPr>
        <p:spPr>
          <a:xfrm>
            <a:off x="291860" y="5495835"/>
            <a:ext cx="8686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n-US" sz="2000" b="1" dirty="0">
                <a:solidFill>
                  <a:srgbClr val="002060"/>
                </a:solidFill>
              </a:rPr>
              <a:t>Pregnant kitten- </a:t>
            </a:r>
            <a:r>
              <a:rPr lang="en-US" sz="2000" b="1" dirty="0"/>
              <a:t>transplacental transmission cause embryonic resorption, </a:t>
            </a:r>
            <a:r>
              <a:rPr lang="en-US" sz="2000" b="1" dirty="0" err="1"/>
              <a:t>faetal</a:t>
            </a:r>
            <a:r>
              <a:rPr lang="en-US" sz="2000" b="1" dirty="0"/>
              <a:t> mummification, abortion and still birth</a:t>
            </a:r>
          </a:p>
          <a:p>
            <a:pPr marL="0" indent="0" algn="just">
              <a:buNone/>
            </a:pPr>
            <a:r>
              <a:rPr lang="en-US" sz="2000" b="1" dirty="0">
                <a:solidFill>
                  <a:srgbClr val="002060"/>
                </a:solidFill>
              </a:rPr>
              <a:t>Kittens in the prenatal period </a:t>
            </a:r>
            <a:r>
              <a:rPr lang="en-US" sz="2000" b="1" dirty="0"/>
              <a:t>may destroy the germinal epithelium of the cerebellum, leading to cerebral hypoplasia, incoordination and tremor</a:t>
            </a:r>
          </a:p>
        </p:txBody>
      </p:sp>
    </p:spTree>
    <p:extLst>
      <p:ext uri="{BB962C8B-B14F-4D97-AF65-F5344CB8AC3E}">
        <p14:creationId xmlns:p14="http://schemas.microsoft.com/office/powerpoint/2010/main" val="2508824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2893D-CA55-B4D9-4ADB-F2E4BCE37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04800"/>
            <a:ext cx="7772400" cy="6477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FF0000"/>
                </a:solidFill>
              </a:rPr>
              <a:t>Clinical signs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rgbClr val="002060"/>
                </a:solidFill>
              </a:rPr>
              <a:t>Acute cases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/>
              <a:t>Mild to severe depression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/>
              <a:t>Mild to moderate elevated body temperature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/>
              <a:t>Typical </a:t>
            </a:r>
            <a:r>
              <a:rPr lang="en-US" sz="2600" b="1" dirty="0">
                <a:solidFill>
                  <a:srgbClr val="002060"/>
                </a:solidFill>
              </a:rPr>
              <a:t>“Panleukopenia posture”-</a:t>
            </a:r>
            <a:r>
              <a:rPr lang="en-US" sz="2600" b="1" dirty="0"/>
              <a:t>sternum and chin resting on floor, feet tucked under body and top of scapulae elevated above the back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/>
              <a:t>Frequent vomiting and </a:t>
            </a:r>
            <a:r>
              <a:rPr lang="en-US" sz="2600" b="1" dirty="0" err="1"/>
              <a:t>diarrhoea</a:t>
            </a:r>
            <a:endParaRPr lang="en-US" sz="2600" b="1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/>
              <a:t>Rapid and severe dehydration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/>
              <a:t>Abdominal pain may be elicited on palpation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/>
              <a:t>Retinal degeneration in kitten with neurological signs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/>
              <a:t>Abortion and </a:t>
            </a:r>
            <a:r>
              <a:rPr lang="en-US" sz="2600" b="1" dirty="0" err="1"/>
              <a:t>foetal</a:t>
            </a:r>
            <a:r>
              <a:rPr lang="en-US" sz="2600" b="1" dirty="0"/>
              <a:t> mummification in pregnant cats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600" b="1" dirty="0"/>
              <a:t>Ataxia from cerebral hypoplasia- signs evident at 10-14 days of age and persist for life: hypermetria, dysmetria, incoordination </a:t>
            </a:r>
            <a:r>
              <a:rPr lang="en-US" sz="2600" b="1" dirty="0" err="1"/>
              <a:t>etc</a:t>
            </a:r>
            <a:endParaRPr lang="en-US" sz="26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rgbClr val="002060"/>
                </a:solidFill>
              </a:rPr>
              <a:t>Sub-clinical or mild infection- </a:t>
            </a:r>
            <a:r>
              <a:rPr lang="en-US" sz="2600" b="1" dirty="0"/>
              <a:t>Few or no clinical signs, mainly in adult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US" sz="2600" b="1" dirty="0"/>
          </a:p>
          <a:p>
            <a:pPr marL="0" indent="0">
              <a:buNone/>
            </a:pPr>
            <a:r>
              <a:rPr lang="en-US" sz="2600" b="1" dirty="0">
                <a:solidFill>
                  <a:srgbClr val="FF0000"/>
                </a:solidFill>
              </a:rPr>
              <a:t>Differential Diagnosis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/>
              <a:t>Salmonellosis: High TLC count, severe gastroenteritis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600" b="1" dirty="0"/>
              <a:t>Acute poisoning: TLC count not severely depressed, depression, sub-normal temperature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114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35BA2-1325-CF26-DBAB-FBB967DDE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33400"/>
            <a:ext cx="8382000" cy="55927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Diagnosis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/>
              <a:t>Based on history of age group affected and clinical signs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/>
              <a:t>CBC- Panleukopenia (500-3000 cells/dl in acute disease)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/>
              <a:t>Biochemical profile- Dehydration and electrolyte imbalance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/>
              <a:t>Virus isolation from </a:t>
            </a:r>
            <a:r>
              <a:rPr lang="en-US" sz="2200" b="1" dirty="0" err="1"/>
              <a:t>faeces</a:t>
            </a:r>
            <a:r>
              <a:rPr lang="en-US" sz="2200" b="1" dirty="0"/>
              <a:t> or affected tissues (thymus, small intestine, spleen)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/>
              <a:t>Chromatography test strip- </a:t>
            </a:r>
            <a:r>
              <a:rPr lang="en-US" sz="2200" b="1" dirty="0" err="1"/>
              <a:t>Faeces</a:t>
            </a:r>
            <a:r>
              <a:rPr lang="en-US" sz="2200" b="1" dirty="0"/>
              <a:t> for FPV and CPV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/>
              <a:t>CPV antigen </a:t>
            </a:r>
            <a:r>
              <a:rPr lang="en-US" sz="2200" b="1" dirty="0" err="1"/>
              <a:t>faecal</a:t>
            </a:r>
            <a:r>
              <a:rPr lang="en-US" sz="2200" b="1" dirty="0"/>
              <a:t> immunoassay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en-US" sz="2200" b="1" dirty="0"/>
              <a:t>Electron microscopy of </a:t>
            </a:r>
            <a:r>
              <a:rPr lang="en-US" sz="2200" b="1" dirty="0" err="1"/>
              <a:t>faeces</a:t>
            </a:r>
            <a:r>
              <a:rPr lang="en-US" sz="2200" b="1" dirty="0"/>
              <a:t>- Detects parvovirus particles, presumably FPV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US" sz="2200" b="1" dirty="0"/>
          </a:p>
          <a:p>
            <a:pPr marL="0" indent="0" algn="just">
              <a:buNone/>
            </a:pPr>
            <a:r>
              <a:rPr lang="en-US" sz="2400" b="1" dirty="0">
                <a:solidFill>
                  <a:srgbClr val="FF0000"/>
                </a:solidFill>
              </a:rPr>
              <a:t>Treatment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b="1" dirty="0"/>
              <a:t>Principle of treatment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b="1" dirty="0"/>
              <a:t>Rehydration and establishment of electrolyte balance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b="1" dirty="0"/>
              <a:t>Supportive care until the patient immune system produces antiviral antibodies that neutralize the virus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b="1" dirty="0"/>
              <a:t>Protection against secondary bacterial infections –ampicillin gentamicin combination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v"/>
            </a:pP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203148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158B1-07DB-4BB0-3D07-9320BEED7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1" dirty="0">
                <a:solidFill>
                  <a:srgbClr val="FF0000"/>
                </a:solidFill>
              </a:rPr>
              <a:t>Vaccination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b="1" dirty="0"/>
              <a:t>Completely prevented by routine vaccination of kittens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b="1" dirty="0"/>
              <a:t>Vaccinate (</a:t>
            </a:r>
            <a:r>
              <a:rPr lang="en-US" sz="2200" b="1" dirty="0" err="1"/>
              <a:t>Feligen</a:t>
            </a:r>
            <a:r>
              <a:rPr lang="en-US" sz="2200" b="1" dirty="0"/>
              <a:t> CRP/Nobivac </a:t>
            </a:r>
            <a:r>
              <a:rPr lang="en-US" sz="2200" b="1" dirty="0" err="1"/>
              <a:t>triacat</a:t>
            </a:r>
            <a:r>
              <a:rPr lang="en-US" sz="2200" b="1" dirty="0"/>
              <a:t> @ 1 ml </a:t>
            </a:r>
            <a:r>
              <a:rPr lang="en-US" sz="2200" b="1" dirty="0" err="1"/>
              <a:t>sc</a:t>
            </a:r>
            <a:r>
              <a:rPr lang="en-US" sz="2200" b="1" dirty="0"/>
              <a:t> or </a:t>
            </a:r>
            <a:r>
              <a:rPr lang="en-US" sz="2200" b="1" dirty="0" err="1"/>
              <a:t>im</a:t>
            </a:r>
            <a:r>
              <a:rPr lang="en-US" sz="2200" b="1" dirty="0"/>
              <a:t>) kittens as early </a:t>
            </a:r>
            <a:r>
              <a:rPr lang="en-US" sz="2200" b="1"/>
              <a:t>as 6-8 </a:t>
            </a:r>
            <a:r>
              <a:rPr lang="en-US" sz="2200" b="1" dirty="0"/>
              <a:t>weeks of age, then every 3-4 weeks until 16 weeks of age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200" b="1" dirty="0"/>
              <a:t>      Booster- Annually</a:t>
            </a:r>
          </a:p>
        </p:txBody>
      </p:sp>
    </p:spTree>
    <p:extLst>
      <p:ext uri="{BB962C8B-B14F-4D97-AF65-F5344CB8AC3E}">
        <p14:creationId xmlns:p14="http://schemas.microsoft.com/office/powerpoint/2010/main" val="3562680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FDBD0-7D92-FC33-B7B0-62134BC0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04800"/>
            <a:ext cx="8839200" cy="64008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FF0000"/>
                </a:solidFill>
              </a:rPr>
              <a:t>Multiple choice questions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002060"/>
                </a:solidFill>
              </a:rPr>
              <a:t>Q.1. Feline parvo virus infection is also known as</a:t>
            </a:r>
          </a:p>
          <a:p>
            <a:pPr marL="514350" indent="-514350" algn="just">
              <a:buAutoNum type="alphaLcParenR"/>
            </a:pPr>
            <a:r>
              <a:rPr lang="en-US" dirty="0"/>
              <a:t>FPL  b) FRT  c) Feline </a:t>
            </a:r>
            <a:r>
              <a:rPr lang="en-US" dirty="0" err="1"/>
              <a:t>calci</a:t>
            </a:r>
            <a:r>
              <a:rPr lang="en-US" dirty="0"/>
              <a:t> virus infection d) None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002060"/>
                </a:solidFill>
              </a:rPr>
              <a:t>Q.2.Feline panleukopenia virus does not infect to</a:t>
            </a:r>
          </a:p>
          <a:p>
            <a:pPr marL="514350" indent="-514350" algn="just">
              <a:buAutoNum type="alphaLcParenR"/>
            </a:pPr>
            <a:r>
              <a:rPr lang="en-US" dirty="0"/>
              <a:t>Dog  b) Raccoon  c) Mink  d) All of these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002060"/>
                </a:solidFill>
              </a:rPr>
              <a:t>Q.3.Typical panleukopenia posture observed in</a:t>
            </a:r>
          </a:p>
          <a:p>
            <a:pPr marL="0" indent="0" algn="just">
              <a:buNone/>
            </a:pPr>
            <a:r>
              <a:rPr lang="en-US" dirty="0"/>
              <a:t>a) FPL  b) FRT  c) Feline </a:t>
            </a:r>
            <a:r>
              <a:rPr lang="en-US" dirty="0" err="1"/>
              <a:t>calci</a:t>
            </a:r>
            <a:r>
              <a:rPr lang="en-US" dirty="0"/>
              <a:t> virus infection d) None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002060"/>
                </a:solidFill>
              </a:rPr>
              <a:t>Q.4.Which of the following virus infect divining cells</a:t>
            </a:r>
          </a:p>
          <a:p>
            <a:pPr marL="514350" indent="-514350" algn="just">
              <a:buAutoNum type="alphaLcParenR"/>
            </a:pPr>
            <a:r>
              <a:rPr lang="en-US" dirty="0"/>
              <a:t>FPL  b) CPV  c) CDV d) a &amp; b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002060"/>
                </a:solidFill>
              </a:rPr>
              <a:t>Q.5.FPL virus in kitten causes</a:t>
            </a:r>
          </a:p>
          <a:p>
            <a:pPr marL="0" indent="0" algn="just">
              <a:buNone/>
            </a:pPr>
            <a:r>
              <a:rPr lang="en-US" dirty="0"/>
              <a:t>a) Abortion b) Cerebral hypoplasia c) Retinal degeneration d) All of these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529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2261</TotalTime>
  <Words>678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Feline Panleukopenia/Feline Parvovirus infection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ACTS AND RULES RELATED TO ZOO AND WILD ANIMALS</dc:title>
  <dc:creator>Admin</dc:creator>
  <cp:lastModifiedBy>Dr.Mritunjay Kumar</cp:lastModifiedBy>
  <cp:revision>51</cp:revision>
  <dcterms:created xsi:type="dcterms:W3CDTF">2006-08-16T00:00:00Z</dcterms:created>
  <dcterms:modified xsi:type="dcterms:W3CDTF">2023-10-03T08:24:18Z</dcterms:modified>
</cp:coreProperties>
</file>