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0" r:id="rId3"/>
    <p:sldId id="346" r:id="rId4"/>
    <p:sldId id="334" r:id="rId5"/>
    <p:sldId id="347" r:id="rId6"/>
    <p:sldId id="336" r:id="rId7"/>
    <p:sldId id="333" r:id="rId8"/>
    <p:sldId id="337" r:id="rId9"/>
    <p:sldId id="339" r:id="rId10"/>
    <p:sldId id="340" r:id="rId11"/>
    <p:sldId id="348" r:id="rId12"/>
    <p:sldId id="349" r:id="rId13"/>
    <p:sldId id="350" r:id="rId14"/>
    <p:sldId id="343" r:id="rId15"/>
    <p:sldId id="344" r:id="rId16"/>
    <p:sldId id="351" r:id="rId17"/>
    <p:sldId id="352" r:id="rId18"/>
    <p:sldId id="353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Mritunjay Kumar" userId="ce6d84e442459372" providerId="LiveId" clId="{3733CFAC-CC21-4CA8-A0A2-2FE17B95A0EF}"/>
    <pc:docChg chg="undo custSel addSld delSld modSld">
      <pc:chgData name="Dr.Mritunjay Kumar" userId="ce6d84e442459372" providerId="LiveId" clId="{3733CFAC-CC21-4CA8-A0A2-2FE17B95A0EF}" dt="2024-10-01T02:59:58.273" v="636" actId="20577"/>
      <pc:docMkLst>
        <pc:docMk/>
      </pc:docMkLst>
      <pc:sldChg chg="new del">
        <pc:chgData name="Dr.Mritunjay Kumar" userId="ce6d84e442459372" providerId="LiveId" clId="{3733CFAC-CC21-4CA8-A0A2-2FE17B95A0EF}" dt="2024-09-24T02:55:24.450" v="64" actId="2696"/>
        <pc:sldMkLst>
          <pc:docMk/>
          <pc:sldMk cId="2226948576" sldId="256"/>
        </pc:sldMkLst>
      </pc:sldChg>
      <pc:sldChg chg="delSp modSp new del mod">
        <pc:chgData name="Dr.Mritunjay Kumar" userId="ce6d84e442459372" providerId="LiveId" clId="{3733CFAC-CC21-4CA8-A0A2-2FE17B95A0EF}" dt="2024-10-01T01:55:25.998" v="87" actId="47"/>
        <pc:sldMkLst>
          <pc:docMk/>
          <pc:sldMk cId="2611430875" sldId="257"/>
        </pc:sldMkLst>
        <pc:spChg chg="del">
          <ac:chgData name="Dr.Mritunjay Kumar" userId="ce6d84e442459372" providerId="LiveId" clId="{3733CFAC-CC21-4CA8-A0A2-2FE17B95A0EF}" dt="2024-09-24T02:41:42.831" v="2" actId="478"/>
          <ac:spMkLst>
            <pc:docMk/>
            <pc:sldMk cId="2611430875" sldId="257"/>
            <ac:spMk id="2" creationId="{1682349F-A5A5-A5E7-FE0C-F4772042C195}"/>
          </ac:spMkLst>
        </pc:spChg>
        <pc:spChg chg="mod">
          <ac:chgData name="Dr.Mritunjay Kumar" userId="ce6d84e442459372" providerId="LiveId" clId="{3733CFAC-CC21-4CA8-A0A2-2FE17B95A0EF}" dt="2024-09-24T02:42:10.508" v="5"/>
          <ac:spMkLst>
            <pc:docMk/>
            <pc:sldMk cId="2611430875" sldId="257"/>
            <ac:spMk id="3" creationId="{4BF6B9FB-0D9E-F6C9-7067-27C7F0E2DC0A}"/>
          </ac:spMkLst>
        </pc:spChg>
      </pc:sldChg>
      <pc:sldChg chg="delSp modSp new del mod">
        <pc:chgData name="Dr.Mritunjay Kumar" userId="ce6d84e442459372" providerId="LiveId" clId="{3733CFAC-CC21-4CA8-A0A2-2FE17B95A0EF}" dt="2024-10-01T01:55:26.264" v="88" actId="47"/>
        <pc:sldMkLst>
          <pc:docMk/>
          <pc:sldMk cId="251177731" sldId="258"/>
        </pc:sldMkLst>
        <pc:spChg chg="del">
          <ac:chgData name="Dr.Mritunjay Kumar" userId="ce6d84e442459372" providerId="LiveId" clId="{3733CFAC-CC21-4CA8-A0A2-2FE17B95A0EF}" dt="2024-09-24T02:42:18.415" v="7" actId="478"/>
          <ac:spMkLst>
            <pc:docMk/>
            <pc:sldMk cId="251177731" sldId="258"/>
            <ac:spMk id="2" creationId="{947E857F-4CB5-A49D-AA52-7F6840D194F7}"/>
          </ac:spMkLst>
        </pc:spChg>
        <pc:spChg chg="mod">
          <ac:chgData name="Dr.Mritunjay Kumar" userId="ce6d84e442459372" providerId="LiveId" clId="{3733CFAC-CC21-4CA8-A0A2-2FE17B95A0EF}" dt="2024-09-24T02:42:40.168" v="9"/>
          <ac:spMkLst>
            <pc:docMk/>
            <pc:sldMk cId="251177731" sldId="258"/>
            <ac:spMk id="3" creationId="{3D6EECFB-138A-1092-C0EF-167719508BD7}"/>
          </ac:spMkLst>
        </pc:spChg>
      </pc:sldChg>
      <pc:sldChg chg="delSp modSp new del mod">
        <pc:chgData name="Dr.Mritunjay Kumar" userId="ce6d84e442459372" providerId="LiveId" clId="{3733CFAC-CC21-4CA8-A0A2-2FE17B95A0EF}" dt="2024-10-01T01:55:26.577" v="89" actId="47"/>
        <pc:sldMkLst>
          <pc:docMk/>
          <pc:sldMk cId="1652163271" sldId="259"/>
        </pc:sldMkLst>
        <pc:spChg chg="del">
          <ac:chgData name="Dr.Mritunjay Kumar" userId="ce6d84e442459372" providerId="LiveId" clId="{3733CFAC-CC21-4CA8-A0A2-2FE17B95A0EF}" dt="2024-09-24T02:42:45.485" v="11" actId="478"/>
          <ac:spMkLst>
            <pc:docMk/>
            <pc:sldMk cId="1652163271" sldId="259"/>
            <ac:spMk id="2" creationId="{EDEEEF5C-7FD3-1F28-23FE-9480122FF5DC}"/>
          </ac:spMkLst>
        </pc:spChg>
        <pc:spChg chg="mod">
          <ac:chgData name="Dr.Mritunjay Kumar" userId="ce6d84e442459372" providerId="LiveId" clId="{3733CFAC-CC21-4CA8-A0A2-2FE17B95A0EF}" dt="2024-09-24T02:43:28.263" v="15"/>
          <ac:spMkLst>
            <pc:docMk/>
            <pc:sldMk cId="1652163271" sldId="259"/>
            <ac:spMk id="3" creationId="{5FF963AA-EEAF-267B-C84B-E9F724C81993}"/>
          </ac:spMkLst>
        </pc:spChg>
      </pc:sldChg>
      <pc:sldChg chg="delSp modSp new del mod">
        <pc:chgData name="Dr.Mritunjay Kumar" userId="ce6d84e442459372" providerId="LiveId" clId="{3733CFAC-CC21-4CA8-A0A2-2FE17B95A0EF}" dt="2024-10-01T01:55:27.031" v="90" actId="47"/>
        <pc:sldMkLst>
          <pc:docMk/>
          <pc:sldMk cId="3236986202" sldId="260"/>
        </pc:sldMkLst>
        <pc:spChg chg="del">
          <ac:chgData name="Dr.Mritunjay Kumar" userId="ce6d84e442459372" providerId="LiveId" clId="{3733CFAC-CC21-4CA8-A0A2-2FE17B95A0EF}" dt="2024-09-24T02:43:49.548" v="17" actId="478"/>
          <ac:spMkLst>
            <pc:docMk/>
            <pc:sldMk cId="3236986202" sldId="260"/>
            <ac:spMk id="2" creationId="{3EF83707-858C-A178-7B51-A82BB65454A1}"/>
          </ac:spMkLst>
        </pc:spChg>
        <pc:spChg chg="mod">
          <ac:chgData name="Dr.Mritunjay Kumar" userId="ce6d84e442459372" providerId="LiveId" clId="{3733CFAC-CC21-4CA8-A0A2-2FE17B95A0EF}" dt="2024-09-24T02:43:55.341" v="19"/>
          <ac:spMkLst>
            <pc:docMk/>
            <pc:sldMk cId="3236986202" sldId="260"/>
            <ac:spMk id="3" creationId="{84743500-3CD4-EA11-B384-25C243CCFFDC}"/>
          </ac:spMkLst>
        </pc:spChg>
      </pc:sldChg>
      <pc:sldChg chg="delSp modSp new del mod">
        <pc:chgData name="Dr.Mritunjay Kumar" userId="ce6d84e442459372" providerId="LiveId" clId="{3733CFAC-CC21-4CA8-A0A2-2FE17B95A0EF}" dt="2024-10-01T01:55:27.266" v="91" actId="47"/>
        <pc:sldMkLst>
          <pc:docMk/>
          <pc:sldMk cId="1280632391" sldId="261"/>
        </pc:sldMkLst>
        <pc:spChg chg="del">
          <ac:chgData name="Dr.Mritunjay Kumar" userId="ce6d84e442459372" providerId="LiveId" clId="{3733CFAC-CC21-4CA8-A0A2-2FE17B95A0EF}" dt="2024-09-24T02:44:01.443" v="21" actId="478"/>
          <ac:spMkLst>
            <pc:docMk/>
            <pc:sldMk cId="1280632391" sldId="261"/>
            <ac:spMk id="2" creationId="{18793A4E-5DAC-D620-69A0-81EC00557D68}"/>
          </ac:spMkLst>
        </pc:spChg>
        <pc:spChg chg="mod">
          <ac:chgData name="Dr.Mritunjay Kumar" userId="ce6d84e442459372" providerId="LiveId" clId="{3733CFAC-CC21-4CA8-A0A2-2FE17B95A0EF}" dt="2024-09-24T02:44:20.265" v="23"/>
          <ac:spMkLst>
            <pc:docMk/>
            <pc:sldMk cId="1280632391" sldId="261"/>
            <ac:spMk id="3" creationId="{764828FF-EBF6-212C-AFC5-BD70560BD440}"/>
          </ac:spMkLst>
        </pc:spChg>
      </pc:sldChg>
      <pc:sldChg chg="delSp modSp new del mod">
        <pc:chgData name="Dr.Mritunjay Kumar" userId="ce6d84e442459372" providerId="LiveId" clId="{3733CFAC-CC21-4CA8-A0A2-2FE17B95A0EF}" dt="2024-10-01T01:55:27.469" v="92" actId="47"/>
        <pc:sldMkLst>
          <pc:docMk/>
          <pc:sldMk cId="3918589905" sldId="262"/>
        </pc:sldMkLst>
        <pc:spChg chg="del">
          <ac:chgData name="Dr.Mritunjay Kumar" userId="ce6d84e442459372" providerId="LiveId" clId="{3733CFAC-CC21-4CA8-A0A2-2FE17B95A0EF}" dt="2024-09-24T02:44:49.483" v="25" actId="478"/>
          <ac:spMkLst>
            <pc:docMk/>
            <pc:sldMk cId="3918589905" sldId="262"/>
            <ac:spMk id="2" creationId="{ABC842F5-FC94-21A0-90B8-CA7D10D81E97}"/>
          </ac:spMkLst>
        </pc:spChg>
        <pc:spChg chg="mod">
          <ac:chgData name="Dr.Mritunjay Kumar" userId="ce6d84e442459372" providerId="LiveId" clId="{3733CFAC-CC21-4CA8-A0A2-2FE17B95A0EF}" dt="2024-09-24T02:44:55.730" v="27"/>
          <ac:spMkLst>
            <pc:docMk/>
            <pc:sldMk cId="3918589905" sldId="262"/>
            <ac:spMk id="3" creationId="{7862073E-5CA6-249B-C337-3C7C618E0F93}"/>
          </ac:spMkLst>
        </pc:spChg>
      </pc:sldChg>
      <pc:sldChg chg="delSp modSp new del mod">
        <pc:chgData name="Dr.Mritunjay Kumar" userId="ce6d84e442459372" providerId="LiveId" clId="{3733CFAC-CC21-4CA8-A0A2-2FE17B95A0EF}" dt="2024-10-01T01:55:27.782" v="93" actId="47"/>
        <pc:sldMkLst>
          <pc:docMk/>
          <pc:sldMk cId="3492477130" sldId="263"/>
        </pc:sldMkLst>
        <pc:spChg chg="del">
          <ac:chgData name="Dr.Mritunjay Kumar" userId="ce6d84e442459372" providerId="LiveId" clId="{3733CFAC-CC21-4CA8-A0A2-2FE17B95A0EF}" dt="2024-09-24T02:45:02.870" v="29" actId="478"/>
          <ac:spMkLst>
            <pc:docMk/>
            <pc:sldMk cId="3492477130" sldId="263"/>
            <ac:spMk id="2" creationId="{C69C09D1-596A-B991-DDC1-29BADA6A1E30}"/>
          </ac:spMkLst>
        </pc:spChg>
        <pc:spChg chg="mod">
          <ac:chgData name="Dr.Mritunjay Kumar" userId="ce6d84e442459372" providerId="LiveId" clId="{3733CFAC-CC21-4CA8-A0A2-2FE17B95A0EF}" dt="2024-09-24T02:45:34.237" v="31"/>
          <ac:spMkLst>
            <pc:docMk/>
            <pc:sldMk cId="3492477130" sldId="263"/>
            <ac:spMk id="3" creationId="{33857328-B140-C477-AC54-47F01308802B}"/>
          </ac:spMkLst>
        </pc:spChg>
      </pc:sldChg>
      <pc:sldChg chg="delSp modSp new del mod">
        <pc:chgData name="Dr.Mritunjay Kumar" userId="ce6d84e442459372" providerId="LiveId" clId="{3733CFAC-CC21-4CA8-A0A2-2FE17B95A0EF}" dt="2024-10-01T01:55:28.018" v="94" actId="47"/>
        <pc:sldMkLst>
          <pc:docMk/>
          <pc:sldMk cId="4146024244" sldId="264"/>
        </pc:sldMkLst>
        <pc:spChg chg="del">
          <ac:chgData name="Dr.Mritunjay Kumar" userId="ce6d84e442459372" providerId="LiveId" clId="{3733CFAC-CC21-4CA8-A0A2-2FE17B95A0EF}" dt="2024-09-24T02:45:39.728" v="33" actId="478"/>
          <ac:spMkLst>
            <pc:docMk/>
            <pc:sldMk cId="4146024244" sldId="264"/>
            <ac:spMk id="2" creationId="{7CC443DF-CF42-39C3-BB49-7CC192B60318}"/>
          </ac:spMkLst>
        </pc:spChg>
        <pc:spChg chg="mod">
          <ac:chgData name="Dr.Mritunjay Kumar" userId="ce6d84e442459372" providerId="LiveId" clId="{3733CFAC-CC21-4CA8-A0A2-2FE17B95A0EF}" dt="2024-09-24T02:46:06.705" v="35"/>
          <ac:spMkLst>
            <pc:docMk/>
            <pc:sldMk cId="4146024244" sldId="264"/>
            <ac:spMk id="3" creationId="{79CE204E-8BF7-81FB-13AB-83D652BD55AB}"/>
          </ac:spMkLst>
        </pc:spChg>
      </pc:sldChg>
      <pc:sldChg chg="delSp modSp new del mod">
        <pc:chgData name="Dr.Mritunjay Kumar" userId="ce6d84e442459372" providerId="LiveId" clId="{3733CFAC-CC21-4CA8-A0A2-2FE17B95A0EF}" dt="2024-10-01T01:55:28.221" v="95" actId="47"/>
        <pc:sldMkLst>
          <pc:docMk/>
          <pc:sldMk cId="1061481062" sldId="265"/>
        </pc:sldMkLst>
        <pc:spChg chg="del">
          <ac:chgData name="Dr.Mritunjay Kumar" userId="ce6d84e442459372" providerId="LiveId" clId="{3733CFAC-CC21-4CA8-A0A2-2FE17B95A0EF}" dt="2024-09-24T02:46:14.340" v="37" actId="478"/>
          <ac:spMkLst>
            <pc:docMk/>
            <pc:sldMk cId="1061481062" sldId="265"/>
            <ac:spMk id="2" creationId="{2E67B265-8AC7-76A5-8C42-38BAD7C21B2D}"/>
          </ac:spMkLst>
        </pc:spChg>
        <pc:spChg chg="mod">
          <ac:chgData name="Dr.Mritunjay Kumar" userId="ce6d84e442459372" providerId="LiveId" clId="{3733CFAC-CC21-4CA8-A0A2-2FE17B95A0EF}" dt="2024-09-24T02:46:50.967" v="39"/>
          <ac:spMkLst>
            <pc:docMk/>
            <pc:sldMk cId="1061481062" sldId="265"/>
            <ac:spMk id="3" creationId="{3BAFA5A4-68C9-B0CF-3BF9-C2A23C51378C}"/>
          </ac:spMkLst>
        </pc:spChg>
      </pc:sldChg>
      <pc:sldChg chg="delSp modSp new del mod">
        <pc:chgData name="Dr.Mritunjay Kumar" userId="ce6d84e442459372" providerId="LiveId" clId="{3733CFAC-CC21-4CA8-A0A2-2FE17B95A0EF}" dt="2024-10-01T01:55:28.441" v="96" actId="47"/>
        <pc:sldMkLst>
          <pc:docMk/>
          <pc:sldMk cId="2698476595" sldId="266"/>
        </pc:sldMkLst>
        <pc:spChg chg="del">
          <ac:chgData name="Dr.Mritunjay Kumar" userId="ce6d84e442459372" providerId="LiveId" clId="{3733CFAC-CC21-4CA8-A0A2-2FE17B95A0EF}" dt="2024-09-24T02:46:56.757" v="41" actId="478"/>
          <ac:spMkLst>
            <pc:docMk/>
            <pc:sldMk cId="2698476595" sldId="266"/>
            <ac:spMk id="2" creationId="{C0C05D5A-690B-6DBA-18E2-E31E6E7961BE}"/>
          </ac:spMkLst>
        </pc:spChg>
        <pc:spChg chg="mod">
          <ac:chgData name="Dr.Mritunjay Kumar" userId="ce6d84e442459372" providerId="LiveId" clId="{3733CFAC-CC21-4CA8-A0A2-2FE17B95A0EF}" dt="2024-09-24T02:47:33.747" v="43"/>
          <ac:spMkLst>
            <pc:docMk/>
            <pc:sldMk cId="2698476595" sldId="266"/>
            <ac:spMk id="3" creationId="{B926425F-2CB5-C0E7-2E31-85BD6079CEEA}"/>
          </ac:spMkLst>
        </pc:spChg>
      </pc:sldChg>
      <pc:sldChg chg="delSp modSp new del mod">
        <pc:chgData name="Dr.Mritunjay Kumar" userId="ce6d84e442459372" providerId="LiveId" clId="{3733CFAC-CC21-4CA8-A0A2-2FE17B95A0EF}" dt="2024-10-01T01:55:28.660" v="97" actId="47"/>
        <pc:sldMkLst>
          <pc:docMk/>
          <pc:sldMk cId="2908405755" sldId="267"/>
        </pc:sldMkLst>
        <pc:spChg chg="del">
          <ac:chgData name="Dr.Mritunjay Kumar" userId="ce6d84e442459372" providerId="LiveId" clId="{3733CFAC-CC21-4CA8-A0A2-2FE17B95A0EF}" dt="2024-09-24T02:47:39.995" v="45" actId="478"/>
          <ac:spMkLst>
            <pc:docMk/>
            <pc:sldMk cId="2908405755" sldId="267"/>
            <ac:spMk id="2" creationId="{39FB432B-E7D8-8D50-7C8B-FDC242658A52}"/>
          </ac:spMkLst>
        </pc:spChg>
        <pc:spChg chg="mod">
          <ac:chgData name="Dr.Mritunjay Kumar" userId="ce6d84e442459372" providerId="LiveId" clId="{3733CFAC-CC21-4CA8-A0A2-2FE17B95A0EF}" dt="2024-09-24T02:48:00.884" v="47"/>
          <ac:spMkLst>
            <pc:docMk/>
            <pc:sldMk cId="2908405755" sldId="267"/>
            <ac:spMk id="3" creationId="{7A3789C5-EE4F-479E-0680-BEDF735F7E54}"/>
          </ac:spMkLst>
        </pc:spChg>
      </pc:sldChg>
      <pc:sldChg chg="addSp delSp modSp new del mod">
        <pc:chgData name="Dr.Mritunjay Kumar" userId="ce6d84e442459372" providerId="LiveId" clId="{3733CFAC-CC21-4CA8-A0A2-2FE17B95A0EF}" dt="2024-10-01T01:55:28.816" v="98" actId="47"/>
        <pc:sldMkLst>
          <pc:docMk/>
          <pc:sldMk cId="3468927832" sldId="268"/>
        </pc:sldMkLst>
        <pc:spChg chg="del">
          <ac:chgData name="Dr.Mritunjay Kumar" userId="ce6d84e442459372" providerId="LiveId" clId="{3733CFAC-CC21-4CA8-A0A2-2FE17B95A0EF}" dt="2024-09-24T02:52:29.665" v="49" actId="478"/>
          <ac:spMkLst>
            <pc:docMk/>
            <pc:sldMk cId="3468927832" sldId="268"/>
            <ac:spMk id="2" creationId="{4D5C6202-B16C-E783-A9BA-2C06D617B658}"/>
          </ac:spMkLst>
        </pc:spChg>
        <pc:spChg chg="del mod">
          <ac:chgData name="Dr.Mritunjay Kumar" userId="ce6d84e442459372" providerId="LiveId" clId="{3733CFAC-CC21-4CA8-A0A2-2FE17B95A0EF}" dt="2024-09-24T02:52:35.264" v="51"/>
          <ac:spMkLst>
            <pc:docMk/>
            <pc:sldMk cId="3468927832" sldId="268"/>
            <ac:spMk id="3" creationId="{DF7C0EAE-EA2B-BA28-5C1D-68634B14BD8F}"/>
          </ac:spMkLst>
        </pc:spChg>
        <pc:spChg chg="add mod">
          <ac:chgData name="Dr.Mritunjay Kumar" userId="ce6d84e442459372" providerId="LiveId" clId="{3733CFAC-CC21-4CA8-A0A2-2FE17B95A0EF}" dt="2024-09-24T02:52:48.271" v="52" actId="21"/>
          <ac:spMkLst>
            <pc:docMk/>
            <pc:sldMk cId="3468927832" sldId="268"/>
            <ac:spMk id="4" creationId="{9E77835D-FF76-86EE-E1CB-43E33F9C3950}"/>
          </ac:spMkLst>
        </pc:spChg>
      </pc:sldChg>
      <pc:sldChg chg="delSp modSp new del mod">
        <pc:chgData name="Dr.Mritunjay Kumar" userId="ce6d84e442459372" providerId="LiveId" clId="{3733CFAC-CC21-4CA8-A0A2-2FE17B95A0EF}" dt="2024-10-01T01:55:30.147" v="99" actId="47"/>
        <pc:sldMkLst>
          <pc:docMk/>
          <pc:sldMk cId="3999074187" sldId="269"/>
        </pc:sldMkLst>
        <pc:spChg chg="del">
          <ac:chgData name="Dr.Mritunjay Kumar" userId="ce6d84e442459372" providerId="LiveId" clId="{3733CFAC-CC21-4CA8-A0A2-2FE17B95A0EF}" dt="2024-09-24T02:52:53.813" v="54" actId="478"/>
          <ac:spMkLst>
            <pc:docMk/>
            <pc:sldMk cId="3999074187" sldId="269"/>
            <ac:spMk id="2" creationId="{23A31D05-439D-E10E-0C39-E21FD5727B5A}"/>
          </ac:spMkLst>
        </pc:spChg>
        <pc:spChg chg="mod">
          <ac:chgData name="Dr.Mritunjay Kumar" userId="ce6d84e442459372" providerId="LiveId" clId="{3733CFAC-CC21-4CA8-A0A2-2FE17B95A0EF}" dt="2024-09-24T02:52:59.897" v="57" actId="27636"/>
          <ac:spMkLst>
            <pc:docMk/>
            <pc:sldMk cId="3999074187" sldId="269"/>
            <ac:spMk id="3" creationId="{AA704E61-9341-D5C7-6512-A4EC19D41D74}"/>
          </ac:spMkLst>
        </pc:spChg>
      </pc:sldChg>
      <pc:sldChg chg="addSp delSp modSp new del mod">
        <pc:chgData name="Dr.Mritunjay Kumar" userId="ce6d84e442459372" providerId="LiveId" clId="{3733CFAC-CC21-4CA8-A0A2-2FE17B95A0EF}" dt="2024-10-01T01:55:30.995" v="100" actId="47"/>
        <pc:sldMkLst>
          <pc:docMk/>
          <pc:sldMk cId="3244124060" sldId="270"/>
        </pc:sldMkLst>
        <pc:spChg chg="del">
          <ac:chgData name="Dr.Mritunjay Kumar" userId="ce6d84e442459372" providerId="LiveId" clId="{3733CFAC-CC21-4CA8-A0A2-2FE17B95A0EF}" dt="2024-09-24T02:53:41.607" v="59" actId="478"/>
          <ac:spMkLst>
            <pc:docMk/>
            <pc:sldMk cId="3244124060" sldId="270"/>
            <ac:spMk id="2" creationId="{D93B0A58-9424-956B-DF01-51BEBF01B408}"/>
          </ac:spMkLst>
        </pc:spChg>
        <pc:spChg chg="del mod">
          <ac:chgData name="Dr.Mritunjay Kumar" userId="ce6d84e442459372" providerId="LiveId" clId="{3733CFAC-CC21-4CA8-A0A2-2FE17B95A0EF}" dt="2024-09-24T02:53:46.860" v="61"/>
          <ac:spMkLst>
            <pc:docMk/>
            <pc:sldMk cId="3244124060" sldId="270"/>
            <ac:spMk id="3" creationId="{8BD77A54-673D-AF9F-22F3-89563DA9A557}"/>
          </ac:spMkLst>
        </pc:spChg>
        <pc:spChg chg="add mod">
          <ac:chgData name="Dr.Mritunjay Kumar" userId="ce6d84e442459372" providerId="LiveId" clId="{3733CFAC-CC21-4CA8-A0A2-2FE17B95A0EF}" dt="2024-09-24T02:53:46.860" v="61"/>
          <ac:spMkLst>
            <pc:docMk/>
            <pc:sldMk cId="3244124060" sldId="270"/>
            <ac:spMk id="4" creationId="{A5F7B200-3FD9-9ED6-79C0-78AC159BA9F2}"/>
          </ac:spMkLst>
        </pc:spChg>
      </pc:sldChg>
      <pc:sldChg chg="add">
        <pc:chgData name="Dr.Mritunjay Kumar" userId="ce6d84e442459372" providerId="LiveId" clId="{3733CFAC-CC21-4CA8-A0A2-2FE17B95A0EF}" dt="2024-09-24T02:55:08.841" v="63"/>
        <pc:sldMkLst>
          <pc:docMk/>
          <pc:sldMk cId="0" sldId="271"/>
        </pc:sldMkLst>
      </pc:sldChg>
      <pc:sldChg chg="modSp add mod">
        <pc:chgData name="Dr.Mritunjay Kumar" userId="ce6d84e442459372" providerId="LiveId" clId="{3733CFAC-CC21-4CA8-A0A2-2FE17B95A0EF}" dt="2024-10-01T02:27:55.539" v="187" actId="403"/>
        <pc:sldMkLst>
          <pc:docMk/>
          <pc:sldMk cId="1109968318" sldId="329"/>
        </pc:sldMkLst>
        <pc:spChg chg="mod">
          <ac:chgData name="Dr.Mritunjay Kumar" userId="ce6d84e442459372" providerId="LiveId" clId="{3733CFAC-CC21-4CA8-A0A2-2FE17B95A0EF}" dt="2024-10-01T02:27:55.539" v="187" actId="403"/>
          <ac:spMkLst>
            <pc:docMk/>
            <pc:sldMk cId="1109968318" sldId="329"/>
            <ac:spMk id="2" creationId="{1E2E7778-4E45-C19C-AA8C-C6D72F613426}"/>
          </ac:spMkLst>
        </pc:spChg>
      </pc:sldChg>
      <pc:sldChg chg="delSp modSp new mod">
        <pc:chgData name="Dr.Mritunjay Kumar" userId="ce6d84e442459372" providerId="LiveId" clId="{3733CFAC-CC21-4CA8-A0A2-2FE17B95A0EF}" dt="2024-10-01T02:38:40.163" v="423" actId="123"/>
        <pc:sldMkLst>
          <pc:docMk/>
          <pc:sldMk cId="1363558142" sldId="330"/>
        </pc:sldMkLst>
        <pc:spChg chg="del">
          <ac:chgData name="Dr.Mritunjay Kumar" userId="ce6d84e442459372" providerId="LiveId" clId="{3733CFAC-CC21-4CA8-A0A2-2FE17B95A0EF}" dt="2024-10-01T01:55:42.108" v="102" actId="478"/>
          <ac:spMkLst>
            <pc:docMk/>
            <pc:sldMk cId="1363558142" sldId="330"/>
            <ac:spMk id="2" creationId="{DA93B8D8-D479-0023-AC9F-F9FFAD7ADD93}"/>
          </ac:spMkLst>
        </pc:spChg>
        <pc:spChg chg="mod">
          <ac:chgData name="Dr.Mritunjay Kumar" userId="ce6d84e442459372" providerId="LiveId" clId="{3733CFAC-CC21-4CA8-A0A2-2FE17B95A0EF}" dt="2024-10-01T02:38:40.163" v="423" actId="123"/>
          <ac:spMkLst>
            <pc:docMk/>
            <pc:sldMk cId="1363558142" sldId="330"/>
            <ac:spMk id="3" creationId="{60691355-834F-CA5C-58C9-FB8A4FE12D9B}"/>
          </ac:spMkLst>
        </pc:spChg>
      </pc:sldChg>
      <pc:sldChg chg="delSp modSp new del mod">
        <pc:chgData name="Dr.Mritunjay Kumar" userId="ce6d84e442459372" providerId="LiveId" clId="{3733CFAC-CC21-4CA8-A0A2-2FE17B95A0EF}" dt="2024-10-01T02:35:28.292" v="342" actId="2696"/>
        <pc:sldMkLst>
          <pc:docMk/>
          <pc:sldMk cId="1639385759" sldId="331"/>
        </pc:sldMkLst>
        <pc:spChg chg="del">
          <ac:chgData name="Dr.Mritunjay Kumar" userId="ce6d84e442459372" providerId="LiveId" clId="{3733CFAC-CC21-4CA8-A0A2-2FE17B95A0EF}" dt="2024-10-01T01:56:09.063" v="106" actId="478"/>
          <ac:spMkLst>
            <pc:docMk/>
            <pc:sldMk cId="1639385759" sldId="331"/>
            <ac:spMk id="2" creationId="{BD099D2E-E087-2997-07D4-4932EDDC8B6C}"/>
          </ac:spMkLst>
        </pc:spChg>
        <pc:spChg chg="mod">
          <ac:chgData name="Dr.Mritunjay Kumar" userId="ce6d84e442459372" providerId="LiveId" clId="{3733CFAC-CC21-4CA8-A0A2-2FE17B95A0EF}" dt="2024-10-01T01:56:28.449" v="108"/>
          <ac:spMkLst>
            <pc:docMk/>
            <pc:sldMk cId="1639385759" sldId="331"/>
            <ac:spMk id="3" creationId="{B2B24CDF-D0DF-2BC6-BC39-D9F1E69C8CCA}"/>
          </ac:spMkLst>
        </pc:spChg>
      </pc:sldChg>
      <pc:sldChg chg="delSp modSp new del mod">
        <pc:chgData name="Dr.Mritunjay Kumar" userId="ce6d84e442459372" providerId="LiveId" clId="{3733CFAC-CC21-4CA8-A0A2-2FE17B95A0EF}" dt="2024-10-01T02:38:46.841" v="424" actId="2696"/>
        <pc:sldMkLst>
          <pc:docMk/>
          <pc:sldMk cId="3164713131" sldId="332"/>
        </pc:sldMkLst>
        <pc:spChg chg="del">
          <ac:chgData name="Dr.Mritunjay Kumar" userId="ce6d84e442459372" providerId="LiveId" clId="{3733CFAC-CC21-4CA8-A0A2-2FE17B95A0EF}" dt="2024-10-01T01:56:33.754" v="110" actId="478"/>
          <ac:spMkLst>
            <pc:docMk/>
            <pc:sldMk cId="3164713131" sldId="332"/>
            <ac:spMk id="2" creationId="{B6442410-2707-BCE5-A49C-649E33B25DF0}"/>
          </ac:spMkLst>
        </pc:spChg>
        <pc:spChg chg="mod">
          <ac:chgData name="Dr.Mritunjay Kumar" userId="ce6d84e442459372" providerId="LiveId" clId="{3733CFAC-CC21-4CA8-A0A2-2FE17B95A0EF}" dt="2024-10-01T01:56:49.852" v="112"/>
          <ac:spMkLst>
            <pc:docMk/>
            <pc:sldMk cId="3164713131" sldId="332"/>
            <ac:spMk id="3" creationId="{959AAAAD-AF38-F1EE-850B-9D76FDDC1C44}"/>
          </ac:spMkLst>
        </pc:spChg>
      </pc:sldChg>
      <pc:sldChg chg="delSp modSp new mod">
        <pc:chgData name="Dr.Mritunjay Kumar" userId="ce6d84e442459372" providerId="LiveId" clId="{3733CFAC-CC21-4CA8-A0A2-2FE17B95A0EF}" dt="2024-10-01T02:52:27.065" v="584" actId="20577"/>
        <pc:sldMkLst>
          <pc:docMk/>
          <pc:sldMk cId="1965866943" sldId="333"/>
        </pc:sldMkLst>
        <pc:spChg chg="del">
          <ac:chgData name="Dr.Mritunjay Kumar" userId="ce6d84e442459372" providerId="LiveId" clId="{3733CFAC-CC21-4CA8-A0A2-2FE17B95A0EF}" dt="2024-10-01T01:56:55.358" v="114" actId="478"/>
          <ac:spMkLst>
            <pc:docMk/>
            <pc:sldMk cId="1965866943" sldId="333"/>
            <ac:spMk id="2" creationId="{F85A641E-EEC2-E279-C17C-3A2C284B723F}"/>
          </ac:spMkLst>
        </pc:spChg>
        <pc:spChg chg="mod">
          <ac:chgData name="Dr.Mritunjay Kumar" userId="ce6d84e442459372" providerId="LiveId" clId="{3733CFAC-CC21-4CA8-A0A2-2FE17B95A0EF}" dt="2024-10-01T02:52:27.065" v="584" actId="20577"/>
          <ac:spMkLst>
            <pc:docMk/>
            <pc:sldMk cId="1965866943" sldId="333"/>
            <ac:spMk id="3" creationId="{2B9FA70B-4BAE-E27A-C74A-67F7B7ECCD92}"/>
          </ac:spMkLst>
        </pc:spChg>
      </pc:sldChg>
      <pc:sldChg chg="delSp modSp new mod">
        <pc:chgData name="Dr.Mritunjay Kumar" userId="ce6d84e442459372" providerId="LiveId" clId="{3733CFAC-CC21-4CA8-A0A2-2FE17B95A0EF}" dt="2024-10-01T02:44:40.060" v="458" actId="5793"/>
        <pc:sldMkLst>
          <pc:docMk/>
          <pc:sldMk cId="1795069741" sldId="334"/>
        </pc:sldMkLst>
        <pc:spChg chg="del">
          <ac:chgData name="Dr.Mritunjay Kumar" userId="ce6d84e442459372" providerId="LiveId" clId="{3733CFAC-CC21-4CA8-A0A2-2FE17B95A0EF}" dt="2024-10-01T01:57:26.366" v="118" actId="478"/>
          <ac:spMkLst>
            <pc:docMk/>
            <pc:sldMk cId="1795069741" sldId="334"/>
            <ac:spMk id="2" creationId="{14CEC8AA-5D86-D8F0-11B5-6F67E0491499}"/>
          </ac:spMkLst>
        </pc:spChg>
        <pc:spChg chg="mod">
          <ac:chgData name="Dr.Mritunjay Kumar" userId="ce6d84e442459372" providerId="LiveId" clId="{3733CFAC-CC21-4CA8-A0A2-2FE17B95A0EF}" dt="2024-10-01T02:44:40.060" v="458" actId="5793"/>
          <ac:spMkLst>
            <pc:docMk/>
            <pc:sldMk cId="1795069741" sldId="334"/>
            <ac:spMk id="3" creationId="{CBAEDECC-8103-405D-7D72-1027634C565A}"/>
          </ac:spMkLst>
        </pc:spChg>
      </pc:sldChg>
      <pc:sldChg chg="delSp modSp new del mod">
        <pc:chgData name="Dr.Mritunjay Kumar" userId="ce6d84e442459372" providerId="LiveId" clId="{3733CFAC-CC21-4CA8-A0A2-2FE17B95A0EF}" dt="2024-10-01T01:58:38.472" v="125" actId="2696"/>
        <pc:sldMkLst>
          <pc:docMk/>
          <pc:sldMk cId="40203454" sldId="335"/>
        </pc:sldMkLst>
        <pc:spChg chg="del">
          <ac:chgData name="Dr.Mritunjay Kumar" userId="ce6d84e442459372" providerId="LiveId" clId="{3733CFAC-CC21-4CA8-A0A2-2FE17B95A0EF}" dt="2024-10-01T01:57:56.867" v="122" actId="478"/>
          <ac:spMkLst>
            <pc:docMk/>
            <pc:sldMk cId="40203454" sldId="335"/>
            <ac:spMk id="2" creationId="{3AF01E12-18EB-29F9-B846-7C0738DA070C}"/>
          </ac:spMkLst>
        </pc:spChg>
        <pc:spChg chg="mod">
          <ac:chgData name="Dr.Mritunjay Kumar" userId="ce6d84e442459372" providerId="LiveId" clId="{3733CFAC-CC21-4CA8-A0A2-2FE17B95A0EF}" dt="2024-10-01T01:58:26.322" v="124"/>
          <ac:spMkLst>
            <pc:docMk/>
            <pc:sldMk cId="40203454" sldId="335"/>
            <ac:spMk id="3" creationId="{D59A43CD-A461-AFCA-3B1F-342DD4BEF8B6}"/>
          </ac:spMkLst>
        </pc:spChg>
      </pc:sldChg>
      <pc:sldChg chg="modSp add del mod">
        <pc:chgData name="Dr.Mritunjay Kumar" userId="ce6d84e442459372" providerId="LiveId" clId="{3733CFAC-CC21-4CA8-A0A2-2FE17B95A0EF}" dt="2024-10-01T02:48:00.229" v="502" actId="2696"/>
        <pc:sldMkLst>
          <pc:docMk/>
          <pc:sldMk cId="839480283" sldId="335"/>
        </pc:sldMkLst>
        <pc:spChg chg="mod">
          <ac:chgData name="Dr.Mritunjay Kumar" userId="ce6d84e442459372" providerId="LiveId" clId="{3733CFAC-CC21-4CA8-A0A2-2FE17B95A0EF}" dt="2024-10-01T02:44:25.347" v="454" actId="21"/>
          <ac:spMkLst>
            <pc:docMk/>
            <pc:sldMk cId="839480283" sldId="335"/>
            <ac:spMk id="3" creationId="{D59A43CD-A461-AFCA-3B1F-342DD4BEF8B6}"/>
          </ac:spMkLst>
        </pc:spChg>
      </pc:sldChg>
      <pc:sldChg chg="delSp modSp new del mod">
        <pc:chgData name="Dr.Mritunjay Kumar" userId="ce6d84e442459372" providerId="LiveId" clId="{3733CFAC-CC21-4CA8-A0A2-2FE17B95A0EF}" dt="2024-10-01T02:53:52.528" v="585" actId="2696"/>
        <pc:sldMkLst>
          <pc:docMk/>
          <pc:sldMk cId="2766797829" sldId="336"/>
        </pc:sldMkLst>
        <pc:spChg chg="del">
          <ac:chgData name="Dr.Mritunjay Kumar" userId="ce6d84e442459372" providerId="LiveId" clId="{3733CFAC-CC21-4CA8-A0A2-2FE17B95A0EF}" dt="2024-10-01T01:58:53.146" v="128" actId="478"/>
          <ac:spMkLst>
            <pc:docMk/>
            <pc:sldMk cId="2766797829" sldId="336"/>
            <ac:spMk id="2" creationId="{D289BCDA-E750-BFA2-A121-C38D3F45067C}"/>
          </ac:spMkLst>
        </pc:spChg>
        <pc:spChg chg="mod">
          <ac:chgData name="Dr.Mritunjay Kumar" userId="ce6d84e442459372" providerId="LiveId" clId="{3733CFAC-CC21-4CA8-A0A2-2FE17B95A0EF}" dt="2024-10-01T01:59:19.870" v="130"/>
          <ac:spMkLst>
            <pc:docMk/>
            <pc:sldMk cId="2766797829" sldId="336"/>
            <ac:spMk id="3" creationId="{FDB253D1-2A38-09B4-AF76-7917103F4106}"/>
          </ac:spMkLst>
        </pc:spChg>
      </pc:sldChg>
      <pc:sldChg chg="modSp add mod">
        <pc:chgData name="Dr.Mritunjay Kumar" userId="ce6d84e442459372" providerId="LiveId" clId="{3733CFAC-CC21-4CA8-A0A2-2FE17B95A0EF}" dt="2024-10-01T02:58:45.272" v="627" actId="108"/>
        <pc:sldMkLst>
          <pc:docMk/>
          <pc:sldMk cId="3843899748" sldId="336"/>
        </pc:sldMkLst>
        <pc:spChg chg="mod">
          <ac:chgData name="Dr.Mritunjay Kumar" userId="ce6d84e442459372" providerId="LiveId" clId="{3733CFAC-CC21-4CA8-A0A2-2FE17B95A0EF}" dt="2024-10-01T02:58:45.272" v="627" actId="108"/>
          <ac:spMkLst>
            <pc:docMk/>
            <pc:sldMk cId="3843899748" sldId="336"/>
            <ac:spMk id="3" creationId="{FDB253D1-2A38-09B4-AF76-7917103F4106}"/>
          </ac:spMkLst>
        </pc:spChg>
      </pc:sldChg>
      <pc:sldChg chg="delSp modSp new mod">
        <pc:chgData name="Dr.Mritunjay Kumar" userId="ce6d84e442459372" providerId="LiveId" clId="{3733CFAC-CC21-4CA8-A0A2-2FE17B95A0EF}" dt="2024-10-01T02:59:58.273" v="636" actId="20577"/>
        <pc:sldMkLst>
          <pc:docMk/>
          <pc:sldMk cId="3865857068" sldId="337"/>
        </pc:sldMkLst>
        <pc:spChg chg="del">
          <ac:chgData name="Dr.Mritunjay Kumar" userId="ce6d84e442459372" providerId="LiveId" clId="{3733CFAC-CC21-4CA8-A0A2-2FE17B95A0EF}" dt="2024-10-01T01:59:25.398" v="132" actId="478"/>
          <ac:spMkLst>
            <pc:docMk/>
            <pc:sldMk cId="3865857068" sldId="337"/>
            <ac:spMk id="2" creationId="{3834E40E-D15D-78AF-7A0C-0C43393DCE9E}"/>
          </ac:spMkLst>
        </pc:spChg>
        <pc:spChg chg="mod">
          <ac:chgData name="Dr.Mritunjay Kumar" userId="ce6d84e442459372" providerId="LiveId" clId="{3733CFAC-CC21-4CA8-A0A2-2FE17B95A0EF}" dt="2024-10-01T02:59:58.273" v="636" actId="20577"/>
          <ac:spMkLst>
            <pc:docMk/>
            <pc:sldMk cId="3865857068" sldId="337"/>
            <ac:spMk id="3" creationId="{2CFBAF7B-2905-0E3B-97F5-F79EA4C2C58F}"/>
          </ac:spMkLst>
        </pc:spChg>
      </pc:sldChg>
      <pc:sldChg chg="delSp modSp new mod">
        <pc:chgData name="Dr.Mritunjay Kumar" userId="ce6d84e442459372" providerId="LiveId" clId="{3733CFAC-CC21-4CA8-A0A2-2FE17B95A0EF}" dt="2024-10-01T02:00:14.030" v="138"/>
        <pc:sldMkLst>
          <pc:docMk/>
          <pc:sldMk cId="3312452854" sldId="338"/>
        </pc:sldMkLst>
        <pc:spChg chg="del">
          <ac:chgData name="Dr.Mritunjay Kumar" userId="ce6d84e442459372" providerId="LiveId" clId="{3733CFAC-CC21-4CA8-A0A2-2FE17B95A0EF}" dt="2024-10-01T01:59:54.391" v="136" actId="478"/>
          <ac:spMkLst>
            <pc:docMk/>
            <pc:sldMk cId="3312452854" sldId="338"/>
            <ac:spMk id="2" creationId="{A272C39B-DE9A-F175-5CB2-444785BE3651}"/>
          </ac:spMkLst>
        </pc:spChg>
        <pc:spChg chg="mod">
          <ac:chgData name="Dr.Mritunjay Kumar" userId="ce6d84e442459372" providerId="LiveId" clId="{3733CFAC-CC21-4CA8-A0A2-2FE17B95A0EF}" dt="2024-10-01T02:00:14.030" v="138"/>
          <ac:spMkLst>
            <pc:docMk/>
            <pc:sldMk cId="3312452854" sldId="338"/>
            <ac:spMk id="3" creationId="{CC7C6F64-20E3-A7EA-E624-3D9B40225DFC}"/>
          </ac:spMkLst>
        </pc:spChg>
      </pc:sldChg>
      <pc:sldChg chg="delSp modSp new mod">
        <pc:chgData name="Dr.Mritunjay Kumar" userId="ce6d84e442459372" providerId="LiveId" clId="{3733CFAC-CC21-4CA8-A0A2-2FE17B95A0EF}" dt="2024-10-01T02:00:54.269" v="142"/>
        <pc:sldMkLst>
          <pc:docMk/>
          <pc:sldMk cId="4237620528" sldId="339"/>
        </pc:sldMkLst>
        <pc:spChg chg="del">
          <ac:chgData name="Dr.Mritunjay Kumar" userId="ce6d84e442459372" providerId="LiveId" clId="{3733CFAC-CC21-4CA8-A0A2-2FE17B95A0EF}" dt="2024-10-01T02:00:19.729" v="140" actId="478"/>
          <ac:spMkLst>
            <pc:docMk/>
            <pc:sldMk cId="4237620528" sldId="339"/>
            <ac:spMk id="2" creationId="{861C44B3-8489-3050-C872-E19E46F5B83F}"/>
          </ac:spMkLst>
        </pc:spChg>
        <pc:spChg chg="mod">
          <ac:chgData name="Dr.Mritunjay Kumar" userId="ce6d84e442459372" providerId="LiveId" clId="{3733CFAC-CC21-4CA8-A0A2-2FE17B95A0EF}" dt="2024-10-01T02:00:54.269" v="142"/>
          <ac:spMkLst>
            <pc:docMk/>
            <pc:sldMk cId="4237620528" sldId="339"/>
            <ac:spMk id="3" creationId="{562B1DED-2420-4331-ADB7-0B73186137CF}"/>
          </ac:spMkLst>
        </pc:spChg>
      </pc:sldChg>
      <pc:sldChg chg="delSp modSp new mod">
        <pc:chgData name="Dr.Mritunjay Kumar" userId="ce6d84e442459372" providerId="LiveId" clId="{3733CFAC-CC21-4CA8-A0A2-2FE17B95A0EF}" dt="2024-10-01T02:01:34.268" v="146"/>
        <pc:sldMkLst>
          <pc:docMk/>
          <pc:sldMk cId="2930134554" sldId="340"/>
        </pc:sldMkLst>
        <pc:spChg chg="del">
          <ac:chgData name="Dr.Mritunjay Kumar" userId="ce6d84e442459372" providerId="LiveId" clId="{3733CFAC-CC21-4CA8-A0A2-2FE17B95A0EF}" dt="2024-10-01T02:01:01.303" v="144" actId="478"/>
          <ac:spMkLst>
            <pc:docMk/>
            <pc:sldMk cId="2930134554" sldId="340"/>
            <ac:spMk id="2" creationId="{FA2BAF46-0104-1DF1-5643-9D7C68EDF193}"/>
          </ac:spMkLst>
        </pc:spChg>
        <pc:spChg chg="mod">
          <ac:chgData name="Dr.Mritunjay Kumar" userId="ce6d84e442459372" providerId="LiveId" clId="{3733CFAC-CC21-4CA8-A0A2-2FE17B95A0EF}" dt="2024-10-01T02:01:34.268" v="146"/>
          <ac:spMkLst>
            <pc:docMk/>
            <pc:sldMk cId="2930134554" sldId="340"/>
            <ac:spMk id="3" creationId="{22B0AEB8-C461-049F-A2D1-69AFE43DB8A0}"/>
          </ac:spMkLst>
        </pc:spChg>
      </pc:sldChg>
      <pc:sldChg chg="addSp delSp modSp new mod">
        <pc:chgData name="Dr.Mritunjay Kumar" userId="ce6d84e442459372" providerId="LiveId" clId="{3733CFAC-CC21-4CA8-A0A2-2FE17B95A0EF}" dt="2024-10-01T02:02:20.163" v="152" actId="14100"/>
        <pc:sldMkLst>
          <pc:docMk/>
          <pc:sldMk cId="3846292426" sldId="341"/>
        </pc:sldMkLst>
        <pc:spChg chg="del">
          <ac:chgData name="Dr.Mritunjay Kumar" userId="ce6d84e442459372" providerId="LiveId" clId="{3733CFAC-CC21-4CA8-A0A2-2FE17B95A0EF}" dt="2024-10-01T02:02:03.134" v="148" actId="478"/>
          <ac:spMkLst>
            <pc:docMk/>
            <pc:sldMk cId="3846292426" sldId="341"/>
            <ac:spMk id="2" creationId="{E0DD0D3F-F817-7B42-6957-93D2DE8B05B3}"/>
          </ac:spMkLst>
        </pc:spChg>
        <pc:spChg chg="del">
          <ac:chgData name="Dr.Mritunjay Kumar" userId="ce6d84e442459372" providerId="LiveId" clId="{3733CFAC-CC21-4CA8-A0A2-2FE17B95A0EF}" dt="2024-10-01T02:02:06.728" v="149" actId="478"/>
          <ac:spMkLst>
            <pc:docMk/>
            <pc:sldMk cId="3846292426" sldId="341"/>
            <ac:spMk id="3" creationId="{8C1D66A9-29C4-0AF5-13F6-926F5717DCBD}"/>
          </ac:spMkLst>
        </pc:spChg>
        <pc:graphicFrameChg chg="add mod modGraphic">
          <ac:chgData name="Dr.Mritunjay Kumar" userId="ce6d84e442459372" providerId="LiveId" clId="{3733CFAC-CC21-4CA8-A0A2-2FE17B95A0EF}" dt="2024-10-01T02:02:20.163" v="152" actId="14100"/>
          <ac:graphicFrameMkLst>
            <pc:docMk/>
            <pc:sldMk cId="3846292426" sldId="341"/>
            <ac:graphicFrameMk id="4" creationId="{38AFD394-8649-D219-0AB9-AE69F85AFE4B}"/>
          </ac:graphicFrameMkLst>
        </pc:graphicFrameChg>
      </pc:sldChg>
      <pc:sldChg chg="delSp modSp new mod">
        <pc:chgData name="Dr.Mritunjay Kumar" userId="ce6d84e442459372" providerId="LiveId" clId="{3733CFAC-CC21-4CA8-A0A2-2FE17B95A0EF}" dt="2024-10-01T02:03:00.887" v="156"/>
        <pc:sldMkLst>
          <pc:docMk/>
          <pc:sldMk cId="2960493116" sldId="342"/>
        </pc:sldMkLst>
        <pc:spChg chg="del">
          <ac:chgData name="Dr.Mritunjay Kumar" userId="ce6d84e442459372" providerId="LiveId" clId="{3733CFAC-CC21-4CA8-A0A2-2FE17B95A0EF}" dt="2024-10-01T02:02:54.254" v="154" actId="478"/>
          <ac:spMkLst>
            <pc:docMk/>
            <pc:sldMk cId="2960493116" sldId="342"/>
            <ac:spMk id="2" creationId="{D9456888-9644-CF0B-1794-BE57349EE542}"/>
          </ac:spMkLst>
        </pc:spChg>
        <pc:spChg chg="mod">
          <ac:chgData name="Dr.Mritunjay Kumar" userId="ce6d84e442459372" providerId="LiveId" clId="{3733CFAC-CC21-4CA8-A0A2-2FE17B95A0EF}" dt="2024-10-01T02:03:00.887" v="156"/>
          <ac:spMkLst>
            <pc:docMk/>
            <pc:sldMk cId="2960493116" sldId="342"/>
            <ac:spMk id="3" creationId="{87F8F3EB-9B58-A502-57B8-27D69C214C3F}"/>
          </ac:spMkLst>
        </pc:spChg>
      </pc:sldChg>
      <pc:sldChg chg="delSp modSp new mod">
        <pc:chgData name="Dr.Mritunjay Kumar" userId="ce6d84e442459372" providerId="LiveId" clId="{3733CFAC-CC21-4CA8-A0A2-2FE17B95A0EF}" dt="2024-10-01T02:03:57.723" v="161"/>
        <pc:sldMkLst>
          <pc:docMk/>
          <pc:sldMk cId="2921855492" sldId="343"/>
        </pc:sldMkLst>
        <pc:spChg chg="del">
          <ac:chgData name="Dr.Mritunjay Kumar" userId="ce6d84e442459372" providerId="LiveId" clId="{3733CFAC-CC21-4CA8-A0A2-2FE17B95A0EF}" dt="2024-10-01T02:03:08.388" v="158" actId="478"/>
          <ac:spMkLst>
            <pc:docMk/>
            <pc:sldMk cId="2921855492" sldId="343"/>
            <ac:spMk id="2" creationId="{93738284-BC01-6BF7-EE6E-4597AFD7A9FD}"/>
          </ac:spMkLst>
        </pc:spChg>
        <pc:spChg chg="mod">
          <ac:chgData name="Dr.Mritunjay Kumar" userId="ce6d84e442459372" providerId="LiveId" clId="{3733CFAC-CC21-4CA8-A0A2-2FE17B95A0EF}" dt="2024-10-01T02:03:57.723" v="161"/>
          <ac:spMkLst>
            <pc:docMk/>
            <pc:sldMk cId="2921855492" sldId="343"/>
            <ac:spMk id="3" creationId="{E07185B5-A298-9A62-CD35-0306E88B1F4F}"/>
          </ac:spMkLst>
        </pc:spChg>
      </pc:sldChg>
      <pc:sldChg chg="addSp delSp modSp new mod">
        <pc:chgData name="Dr.Mritunjay Kumar" userId="ce6d84e442459372" providerId="LiveId" clId="{3733CFAC-CC21-4CA8-A0A2-2FE17B95A0EF}" dt="2024-10-01T02:04:50.988" v="169"/>
        <pc:sldMkLst>
          <pc:docMk/>
          <pc:sldMk cId="3208487752" sldId="344"/>
        </pc:sldMkLst>
        <pc:spChg chg="del">
          <ac:chgData name="Dr.Mritunjay Kumar" userId="ce6d84e442459372" providerId="LiveId" clId="{3733CFAC-CC21-4CA8-A0A2-2FE17B95A0EF}" dt="2024-10-01T02:04:04.002" v="163" actId="478"/>
          <ac:spMkLst>
            <pc:docMk/>
            <pc:sldMk cId="3208487752" sldId="344"/>
            <ac:spMk id="2" creationId="{B25D4845-3D3A-4EB9-1D87-3FDBD6DB57E0}"/>
          </ac:spMkLst>
        </pc:spChg>
        <pc:spChg chg="mod">
          <ac:chgData name="Dr.Mritunjay Kumar" userId="ce6d84e442459372" providerId="LiveId" clId="{3733CFAC-CC21-4CA8-A0A2-2FE17B95A0EF}" dt="2024-10-01T02:04:19.894" v="165"/>
          <ac:spMkLst>
            <pc:docMk/>
            <pc:sldMk cId="3208487752" sldId="344"/>
            <ac:spMk id="3" creationId="{7861677E-86F5-340D-05E0-71CA4709D6F6}"/>
          </ac:spMkLst>
        </pc:spChg>
        <pc:spChg chg="add mod">
          <ac:chgData name="Dr.Mritunjay Kumar" userId="ce6d84e442459372" providerId="LiveId" clId="{3733CFAC-CC21-4CA8-A0A2-2FE17B95A0EF}" dt="2024-10-01T02:04:50.988" v="169"/>
          <ac:spMkLst>
            <pc:docMk/>
            <pc:sldMk cId="3208487752" sldId="344"/>
            <ac:spMk id="5" creationId="{8271B9EF-F51A-2459-0046-EFA686EC01C3}"/>
          </ac:spMkLst>
        </pc:spChg>
        <pc:graphicFrameChg chg="add mod">
          <ac:chgData name="Dr.Mritunjay Kumar" userId="ce6d84e442459372" providerId="LiveId" clId="{3733CFAC-CC21-4CA8-A0A2-2FE17B95A0EF}" dt="2024-10-01T02:04:49.793" v="168" actId="14100"/>
          <ac:graphicFrameMkLst>
            <pc:docMk/>
            <pc:sldMk cId="3208487752" sldId="344"/>
            <ac:graphicFrameMk id="4" creationId="{A489A408-7CD9-515F-63A4-8FFE1F0E67D7}"/>
          </ac:graphicFrameMkLst>
        </pc:graphicFrameChg>
      </pc:sldChg>
      <pc:sldChg chg="addSp delSp modSp new mod">
        <pc:chgData name="Dr.Mritunjay Kumar" userId="ce6d84e442459372" providerId="LiveId" clId="{3733CFAC-CC21-4CA8-A0A2-2FE17B95A0EF}" dt="2024-10-01T02:07:01.052" v="184"/>
        <pc:sldMkLst>
          <pc:docMk/>
          <pc:sldMk cId="4245552221" sldId="345"/>
        </pc:sldMkLst>
        <pc:spChg chg="del">
          <ac:chgData name="Dr.Mritunjay Kumar" userId="ce6d84e442459372" providerId="LiveId" clId="{3733CFAC-CC21-4CA8-A0A2-2FE17B95A0EF}" dt="2024-10-01T02:05:49.410" v="171" actId="478"/>
          <ac:spMkLst>
            <pc:docMk/>
            <pc:sldMk cId="4245552221" sldId="345"/>
            <ac:spMk id="2" creationId="{54464448-1137-D21A-5479-19F208BD488E}"/>
          </ac:spMkLst>
        </pc:spChg>
        <pc:spChg chg="add del mod">
          <ac:chgData name="Dr.Mritunjay Kumar" userId="ce6d84e442459372" providerId="LiveId" clId="{3733CFAC-CC21-4CA8-A0A2-2FE17B95A0EF}" dt="2024-10-01T02:06:14.489" v="177" actId="478"/>
          <ac:spMkLst>
            <pc:docMk/>
            <pc:sldMk cId="4245552221" sldId="345"/>
            <ac:spMk id="3" creationId="{7282C547-70E8-E68C-AF0B-978604D677EF}"/>
          </ac:spMkLst>
        </pc:spChg>
        <pc:spChg chg="add">
          <ac:chgData name="Dr.Mritunjay Kumar" userId="ce6d84e442459372" providerId="LiveId" clId="{3733CFAC-CC21-4CA8-A0A2-2FE17B95A0EF}" dt="2024-10-01T02:05:55.798" v="173"/>
          <ac:spMkLst>
            <pc:docMk/>
            <pc:sldMk cId="4245552221" sldId="345"/>
            <ac:spMk id="5" creationId="{5A1BA6BF-6E0E-0136-63E2-13732E3CA849}"/>
          </ac:spMkLst>
        </pc:spChg>
        <pc:spChg chg="add">
          <ac:chgData name="Dr.Mritunjay Kumar" userId="ce6d84e442459372" providerId="LiveId" clId="{3733CFAC-CC21-4CA8-A0A2-2FE17B95A0EF}" dt="2024-10-01T02:06:03.414" v="175"/>
          <ac:spMkLst>
            <pc:docMk/>
            <pc:sldMk cId="4245552221" sldId="345"/>
            <ac:spMk id="7" creationId="{426F1ABA-F4F8-2A88-B535-3F0862E3F33C}"/>
          </ac:spMkLst>
        </pc:spChg>
        <pc:spChg chg="add mod">
          <ac:chgData name="Dr.Mritunjay Kumar" userId="ce6d84e442459372" providerId="LiveId" clId="{3733CFAC-CC21-4CA8-A0A2-2FE17B95A0EF}" dt="2024-10-01T02:07:01.052" v="184"/>
          <ac:spMkLst>
            <pc:docMk/>
            <pc:sldMk cId="4245552221" sldId="345"/>
            <ac:spMk id="9" creationId="{9A08F27B-3A73-F42E-DC92-DBAC6E561D91}"/>
          </ac:spMkLst>
        </pc:spChg>
        <pc:graphicFrameChg chg="add mod">
          <ac:chgData name="Dr.Mritunjay Kumar" userId="ce6d84e442459372" providerId="LiveId" clId="{3733CFAC-CC21-4CA8-A0A2-2FE17B95A0EF}" dt="2024-10-01T02:05:59.527" v="174"/>
          <ac:graphicFrameMkLst>
            <pc:docMk/>
            <pc:sldMk cId="4245552221" sldId="345"/>
            <ac:graphicFrameMk id="4" creationId="{31ED5B09-0B50-39D9-7D47-3F062CA3B937}"/>
          </ac:graphicFrameMkLst>
        </pc:graphicFrameChg>
        <pc:graphicFrameChg chg="add mod">
          <ac:chgData name="Dr.Mritunjay Kumar" userId="ce6d84e442459372" providerId="LiveId" clId="{3733CFAC-CC21-4CA8-A0A2-2FE17B95A0EF}" dt="2024-10-01T02:06:09.402" v="176"/>
          <ac:graphicFrameMkLst>
            <pc:docMk/>
            <pc:sldMk cId="4245552221" sldId="345"/>
            <ac:graphicFrameMk id="6" creationId="{31C0D08E-4A1D-86A6-B6ED-56B82A791E95}"/>
          </ac:graphicFrameMkLst>
        </pc:graphicFrameChg>
        <pc:graphicFrameChg chg="add mod">
          <ac:chgData name="Dr.Mritunjay Kumar" userId="ce6d84e442459372" providerId="LiveId" clId="{3733CFAC-CC21-4CA8-A0A2-2FE17B95A0EF}" dt="2024-10-01T02:06:54.444" v="182" actId="14100"/>
          <ac:graphicFrameMkLst>
            <pc:docMk/>
            <pc:sldMk cId="4245552221" sldId="345"/>
            <ac:graphicFrameMk id="8" creationId="{A700E2E6-C1CE-7B7F-EEB8-A195C2F511E0}"/>
          </ac:graphicFrameMkLst>
        </pc:graphicFrameChg>
      </pc:sldChg>
      <pc:sldChg chg="delSp modSp new mod">
        <pc:chgData name="Dr.Mritunjay Kumar" userId="ce6d84e442459372" providerId="LiveId" clId="{3733CFAC-CC21-4CA8-A0A2-2FE17B95A0EF}" dt="2024-10-01T02:38:33.585" v="422" actId="123"/>
        <pc:sldMkLst>
          <pc:docMk/>
          <pc:sldMk cId="1454239809" sldId="346"/>
        </pc:sldMkLst>
        <pc:spChg chg="del">
          <ac:chgData name="Dr.Mritunjay Kumar" userId="ce6d84e442459372" providerId="LiveId" clId="{3733CFAC-CC21-4CA8-A0A2-2FE17B95A0EF}" dt="2024-10-01T02:32:29.126" v="236" actId="478"/>
          <ac:spMkLst>
            <pc:docMk/>
            <pc:sldMk cId="1454239809" sldId="346"/>
            <ac:spMk id="2" creationId="{25474242-F900-42BC-541C-0130D445E312}"/>
          </ac:spMkLst>
        </pc:spChg>
        <pc:spChg chg="mod">
          <ac:chgData name="Dr.Mritunjay Kumar" userId="ce6d84e442459372" providerId="LiveId" clId="{3733CFAC-CC21-4CA8-A0A2-2FE17B95A0EF}" dt="2024-10-01T02:38:33.585" v="422" actId="123"/>
          <ac:spMkLst>
            <pc:docMk/>
            <pc:sldMk cId="1454239809" sldId="346"/>
            <ac:spMk id="3" creationId="{96D8458F-594D-D12C-B3E9-216D29507377}"/>
          </ac:spMkLst>
        </pc:spChg>
      </pc:sldChg>
      <pc:sldChg chg="delSp modSp new mod">
        <pc:chgData name="Dr.Mritunjay Kumar" userId="ce6d84e442459372" providerId="LiveId" clId="{3733CFAC-CC21-4CA8-A0A2-2FE17B95A0EF}" dt="2024-10-01T02:47:51.647" v="501" actId="14100"/>
        <pc:sldMkLst>
          <pc:docMk/>
          <pc:sldMk cId="615182947" sldId="347"/>
        </pc:sldMkLst>
        <pc:spChg chg="del">
          <ac:chgData name="Dr.Mritunjay Kumar" userId="ce6d84e442459372" providerId="LiveId" clId="{3733CFAC-CC21-4CA8-A0A2-2FE17B95A0EF}" dt="2024-10-01T02:44:06.724" v="452" actId="478"/>
          <ac:spMkLst>
            <pc:docMk/>
            <pc:sldMk cId="615182947" sldId="347"/>
            <ac:spMk id="2" creationId="{32069588-1922-E41F-520F-05BF0A88BD39}"/>
          </ac:spMkLst>
        </pc:spChg>
        <pc:spChg chg="mod">
          <ac:chgData name="Dr.Mritunjay Kumar" userId="ce6d84e442459372" providerId="LiveId" clId="{3733CFAC-CC21-4CA8-A0A2-2FE17B95A0EF}" dt="2024-10-01T02:47:51.647" v="501" actId="14100"/>
          <ac:spMkLst>
            <pc:docMk/>
            <pc:sldMk cId="615182947" sldId="347"/>
            <ac:spMk id="3" creationId="{37861632-F9AC-AE23-DE04-F6A4CE9D89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51A9A-83C1-1070-4C1B-C1D325ECB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A06D9-E713-188D-7528-A072B08EB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07ACC-AD40-C432-A395-BCA1512E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7DD2C-DAB8-03FC-C469-969FED7A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5ADF3-05EE-2BC8-A793-D7213A75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6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A84BF-DF36-A5AB-1F89-1D327EC4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6D2E0-7FED-4775-E043-6906C64C8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300C3-E26A-E01F-2600-DC3C7891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6EABD-9CF2-C190-BA58-19535512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ABC8-4145-FBF4-AAD3-DD87168D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0D2036-331A-B882-3006-5D68C7C99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44E3E-95C2-982A-BF6A-41956A572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CDC99-D7AE-C9EA-FC8A-AED3028E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7A7AC-18CE-393E-F450-E4F48AEE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A5718-D8CE-59D9-34D4-370B8B8C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4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86F8-6EDB-8FEB-C7F3-088598BA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49F9E-3E60-1ECA-C840-FFF7F36DF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A0637-84C3-D1E1-2DA0-FC9F2309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8A979-F2B0-3861-8452-424CE10B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D2EFF-E48C-F0B5-B02F-20D84AC1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30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1534-1D9D-9903-9F15-D944BBD8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8C66A-B4C8-3E63-201E-63783DC27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6C7A4-A2CD-6C4E-8EAD-49ACC156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2ABDB-7637-9F04-A9D6-C75A000C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46ACB-6FD6-9FDF-9E33-52C47A6D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2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5F80-1002-B21C-5EAA-AE49F4BD0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9EB7F-B4BC-5D4C-C1D5-69DF028B8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71236-0F91-13A2-864F-9C9CF919C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ACD57-C16C-8139-AF28-7172E989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A4BBA-9A43-B01E-124F-E2110C30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2AB3B-936D-6B83-CE9F-0D8F60BF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8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34DF8-383E-E72F-2866-02F99F71A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CF7C3-041E-1709-CBE8-CF373A640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2BB0C-D088-96D8-99D7-9996A18D7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29ABFA-F9A2-1445-35D8-934ED1BF2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EB635-5267-2D4A-2628-B3C0D36A5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49AF2D-4EA4-901D-A1CA-B93D9D9C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0AE1C-3B24-DFBD-7AEB-129630EB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1502DB-2B24-4185-8E2F-ED288889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3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73D0-ECE9-627D-B281-8598BD88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EBFC1-DF50-8DB0-01FB-E494703C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F5692-5909-AB7B-0848-53F0E988B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D93FC-A3CA-7812-522D-34AC9196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5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3C2263-E1B9-D5AE-2710-856D1351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594CE-3504-62AD-C55C-2CE25615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EF2F6-CFAD-58AA-E475-96E7568A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1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3B2D0-354A-76DC-BEB1-EFBD511F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555D4-2244-FB1F-C325-882F8C8B1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03F83-6668-070B-F89A-DF79B4438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19EB2-726A-87B2-BD25-C22BD91F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A6CDD-88A3-7B8A-A5A1-87ECE4C2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16BE2-6716-C423-D6E6-C55ABAC6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8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6368-7186-77EA-6BFF-5DF8D63D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181A2F-D274-6B25-4EFA-4AA4E59C8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10445-2AC6-643E-4FEC-75E129A4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AB8A8-68A7-976E-4175-3B7AD454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40AE7-0504-73A3-C14F-B4DE9AC5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D770B-0EF0-8474-4F55-2794C891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7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E2378-A1E8-7B90-1ADB-049AB5F1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0EBB7-EB72-347D-5BC6-9C82A8513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1F85E-F6A6-4489-4C66-FC3F88BD0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5CA7C-A50D-4609-8B57-1768BA0F20D8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599F8-99A5-B8C1-56F6-E9FC0BA5C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81F10-2037-2316-1B90-12943EBA7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7EE6A-3E32-483A-AC29-C7DEE98A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1555" y="2468773"/>
            <a:ext cx="6045593" cy="714375"/>
          </a:xfrm>
        </p:spPr>
        <p:txBody>
          <a:bodyPr>
            <a:normAutofit/>
          </a:bodyPr>
          <a:lstStyle/>
          <a:p>
            <a:pPr marL="457200" marR="0" algn="ctr">
              <a:spcBef>
                <a:spcPts val="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Trypanosomiasis (Surra,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Tibersa</a:t>
            </a:r>
            <a:r>
              <a:rPr lang="en-US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450" y="4171977"/>
            <a:ext cx="2971800" cy="131445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Dr </a:t>
            </a:r>
            <a:r>
              <a:rPr lang="en-US" b="1" dirty="0" err="1">
                <a:solidFill>
                  <a:srgbClr val="002060"/>
                </a:solidFill>
              </a:rPr>
              <a:t>Mritunjay</a:t>
            </a:r>
            <a:r>
              <a:rPr lang="en-US" b="1" dirty="0">
                <a:solidFill>
                  <a:srgbClr val="002060"/>
                </a:solidFill>
              </a:rPr>
              <a:t> Kumar</a:t>
            </a:r>
          </a:p>
          <a:p>
            <a:r>
              <a:rPr lang="en-US" b="1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b="1" dirty="0">
                <a:solidFill>
                  <a:srgbClr val="002060"/>
                </a:solidFill>
              </a:rPr>
              <a:t>VMD, BVC, BASU, Patna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354" y="1063472"/>
            <a:ext cx="1008191" cy="7790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369" y="1157129"/>
            <a:ext cx="1428750" cy="714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8E4ECB-3DF1-3C80-B45E-458D5BAB85AC}"/>
              </a:ext>
            </a:extLst>
          </p:cNvPr>
          <p:cNvSpPr txBox="1"/>
          <p:nvPr/>
        </p:nvSpPr>
        <p:spPr>
          <a:xfrm>
            <a:off x="3196119" y="1126948"/>
            <a:ext cx="5655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Department of Veterinary Medicine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Bihar Veterinary College, BASU, Patna</a:t>
            </a:r>
          </a:p>
        </p:txBody>
      </p:sp>
      <p:pic>
        <p:nvPicPr>
          <p:cNvPr id="5122" name="Picture 2" descr="Trypanosomiasis in Animals - Circulatory System - MSD Veterinary Manual">
            <a:extLst>
              <a:ext uri="{FF2B5EF4-FFF2-40B4-BE49-F238E27FC236}">
                <a16:creationId xmlns:a16="http://schemas.microsoft.com/office/drawing/2014/main" id="{787E8F6D-8BC2-EF5B-E0A7-E9AEAE987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22" y="3429000"/>
            <a:ext cx="3980966" cy="262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968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AEB8-C461-049F-A2D1-69AFE43DB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63" y="616449"/>
            <a:ext cx="10901737" cy="5560514"/>
          </a:xfrm>
        </p:spPr>
        <p:txBody>
          <a:bodyPr>
            <a:normAutofit fontScale="92500" lnSpcReduction="10000"/>
          </a:bodyPr>
          <a:lstStyle/>
          <a:p>
            <a:pPr marL="6858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Differential Diagnosis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Nervous form may differentiated from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Polioencephalomlacia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nervous form of ketosis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Babesiosis, Ehrlichiosis, Theileriosis, Parasitic infestation and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hypoproteinaemai</a:t>
            </a:r>
            <a:endParaRPr lang="en-US" sz="2400" dirty="0">
              <a:solidFill>
                <a:srgbClr val="333333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Treatment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Commonly used drugs for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trypanosoma</a:t>
            </a:r>
            <a:endParaRPr lang="en-US" sz="2400" dirty="0">
              <a:solidFill>
                <a:srgbClr val="333333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i="0" u="none" strike="noStrike" kern="1200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Quinapyramine</a:t>
            </a: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sulfate (3-5mg/kg s/c)</a:t>
            </a:r>
            <a:endParaRPr lang="en-US" sz="2400" i="0" u="none" strike="noStrike" kern="120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Horses, camels, pigs, dogs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T. vivax, 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congolense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brucei, 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evansi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equiperdum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simiae</a:t>
            </a:r>
            <a:endParaRPr lang="en-US" sz="2400" i="0" u="none" strike="noStrike" kern="1200" dirty="0">
              <a:effectLst/>
              <a:latin typeface="Calibri" panose="020F050202020403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</a:rPr>
              <a:t>Curative and Prophylactic</a:t>
            </a: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i="0" u="none" strike="noStrike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2. </a:t>
            </a:r>
            <a:r>
              <a:rPr lang="en-US" sz="2600" i="0" u="none" strike="noStrike" kern="1200" dirty="0" err="1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Diminazene</a:t>
            </a:r>
            <a:r>
              <a:rPr lang="en-US" sz="2600" i="0" u="none" strike="noStrike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 aceturate (3.5 to 7mg/kg </a:t>
            </a:r>
            <a:r>
              <a:rPr lang="en-US" sz="2600" i="0" u="none" strike="noStrike" kern="1200" dirty="0" err="1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im</a:t>
            </a:r>
            <a:r>
              <a:rPr lang="en-US" sz="2600" i="0" u="none" strike="noStrike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600" i="0" u="none" strike="noStrike" dirty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i="0" u="none" strike="noStrike" kern="1200" dirty="0">
                <a:effectLst/>
                <a:latin typeface="Calibri" panose="020F0502020204030204" pitchFamily="34" charset="0"/>
              </a:rPr>
              <a:t>Cattle</a:t>
            </a:r>
            <a:endParaRPr lang="en-US" sz="26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i="0" u="none" strike="noStrike" kern="1200" dirty="0">
                <a:effectLst/>
                <a:latin typeface="Calibri" panose="020F0502020204030204" pitchFamily="34" charset="0"/>
              </a:rPr>
              <a:t>T. vivax, </a:t>
            </a:r>
            <a:r>
              <a:rPr lang="en-US" sz="2600" i="0" u="none" strike="noStrike" kern="1200" dirty="0" err="1">
                <a:effectLst/>
                <a:latin typeface="Calibri" panose="020F0502020204030204" pitchFamily="34" charset="0"/>
              </a:rPr>
              <a:t>congolense</a:t>
            </a:r>
            <a:r>
              <a:rPr lang="en-US" sz="2600" i="0" u="none" strike="noStrike" kern="1200" dirty="0">
                <a:effectLst/>
                <a:latin typeface="Calibri" panose="020F0502020204030204" pitchFamily="34" charset="0"/>
              </a:rPr>
              <a:t>, brucei</a:t>
            </a:r>
            <a:endParaRPr lang="en-US" sz="26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i="0" u="none" strike="noStrike" kern="1200" dirty="0">
                <a:effectLst/>
                <a:latin typeface="Calibri" panose="020F0502020204030204" pitchFamily="34" charset="0"/>
              </a:rPr>
              <a:t>Curative</a:t>
            </a:r>
            <a:endParaRPr lang="en-US" sz="26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Curative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34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2FD8-578E-98A3-7A25-BD1CAEF66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63" y="472611"/>
            <a:ext cx="10901737" cy="5704352"/>
          </a:xfrm>
        </p:spPr>
        <p:txBody>
          <a:bodyPr/>
          <a:lstStyle/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3. Homidium bromide(1mg/</a:t>
            </a:r>
            <a:r>
              <a:rPr lang="en-US" sz="2400" i="0" u="none" strike="noStrike" kern="1200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kgim</a:t>
            </a: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40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Equids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T. vivax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Curative, some prophylactic activity</a:t>
            </a: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</a:rPr>
              <a:t>. </a:t>
            </a:r>
            <a:r>
              <a:rPr lang="en-US" sz="2400" i="0" u="none" strike="noStrike" kern="1200" dirty="0" err="1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Isometamidium</a:t>
            </a:r>
            <a:r>
              <a:rPr lang="en-US" sz="2400" i="0" u="none" strike="noStrike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 chloride (0.25-1mg/kg, iv or deep </a:t>
            </a:r>
            <a:r>
              <a:rPr lang="en-US" sz="2400" i="0" u="none" strike="noStrike" kern="1200" dirty="0" err="1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im</a:t>
            </a:r>
            <a:r>
              <a:rPr lang="en-US" sz="2400" i="0" u="none" strike="noStrike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2400" i="0" u="none" strike="noStrike" dirty="0"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Cattle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T. vivax,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congolense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Curative and prophylactic</a:t>
            </a: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5.Suramin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(7-10mg/kg iv)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Horses, camels, dogs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T. brucei,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evansi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Curative, some prophylactic activity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50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D851F-D722-FC3A-B1CE-C9BD0DABC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297951"/>
            <a:ext cx="11168865" cy="6431622"/>
          </a:xfrm>
        </p:spPr>
        <p:txBody>
          <a:bodyPr>
            <a:normAutofit/>
          </a:bodyPr>
          <a:lstStyle/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6. </a:t>
            </a:r>
            <a:r>
              <a:rPr lang="en-US" sz="2400" i="0" u="none" strike="noStrike" kern="1200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Melarsomine</a:t>
            </a: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400" i="0" u="none" strike="noStrike" kern="1200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dichlorhydrate</a:t>
            </a: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(0.25-0.5 mg</a:t>
            </a:r>
            <a:endParaRPr lang="en-US" sz="240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Camels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</a:rPr>
              <a:t>T. </a:t>
            </a:r>
            <a:r>
              <a:rPr lang="en-US" sz="2400" dirty="0" err="1">
                <a:latin typeface="Calibri" panose="020F0502020204030204" pitchFamily="34" charset="0"/>
              </a:rPr>
              <a:t>e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vansi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Curative</a:t>
            </a:r>
          </a:p>
          <a:p>
            <a:pPr marL="0" marR="0" indent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0" u="none" strike="noStrike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7.Quinapyramine </a:t>
            </a:r>
            <a:r>
              <a:rPr lang="en-US" sz="2400" i="0" u="none" strike="noStrike" kern="1200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dimethylsulfate</a:t>
            </a:r>
            <a:endParaRPr lang="en-US" sz="240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Horses, camels, pigs, dogs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T. vivax,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congolense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T. brucei,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evansi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equiperdum</a:t>
            </a: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, T. </a:t>
            </a:r>
            <a:r>
              <a:rPr lang="en-US" sz="2400" i="0" u="none" strike="noStrike" kern="1200" dirty="0" err="1">
                <a:effectLst/>
                <a:latin typeface="Calibri" panose="020F0502020204030204" pitchFamily="34" charset="0"/>
              </a:rPr>
              <a:t>simiae</a:t>
            </a: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kern="1200" dirty="0">
                <a:effectLst/>
                <a:latin typeface="Calibri" panose="020F0502020204030204" pitchFamily="34" charset="0"/>
              </a:rPr>
              <a:t>Prophylactic</a:t>
            </a: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Supportive therapy</a:t>
            </a:r>
          </a:p>
          <a:p>
            <a:pPr marL="0" fontAlgn="t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Symptomatic treatment for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anaemia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oedema, pyrexia etc.</a:t>
            </a:r>
          </a:p>
          <a:p>
            <a:pPr marL="0" marR="0" algn="l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i="0" u="none" strike="noStrike" dirty="0">
              <a:effectLst/>
              <a:latin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460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BFD79-01AF-FF06-36AE-5F9A3FD2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37" y="164388"/>
            <a:ext cx="10891463" cy="6012576"/>
          </a:xfrm>
        </p:spPr>
        <p:txBody>
          <a:bodyPr>
            <a:normAutofit lnSpcReduction="10000"/>
          </a:bodyPr>
          <a:lstStyle/>
          <a:p>
            <a:pPr marL="0" marR="0" indent="0" algn="just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R="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Prevention and Control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Vector flies can be partially controlled - Spraying and dipping of animals, aerial and ground spraying of insecticides on fly-breeding areas, us of  insecticide-impregnated screens and targets, bush clearing, and other habitat removal methods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Animals can be given drugs prophylactically in areas with a high population of trypanosome-infected tsetse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onitoring of drug resistance by frequent blood examinations for trypanosomes in treated animals.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Several breeds of cattle and water buffalo have been identified that have innate resistance to trypanosomiasis and could play a valuable role in reducing the impact of the disease in these areas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 is ideally achieved by combining methods to reduce the fly challenge and by enhancing host resistance with prophylactic drugs.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8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185B5-A298-9A62-CD35-0306E88B1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44" y="318499"/>
            <a:ext cx="10973656" cy="5858464"/>
          </a:xfrm>
        </p:spPr>
        <p:txBody>
          <a:bodyPr/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31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Dourine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Dourine is a </a:t>
            </a:r>
            <a:r>
              <a:rPr lang="en-US" sz="2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chronic venereal disease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horses that is transmitted during coitus and caused by </a:t>
            </a:r>
            <a:r>
              <a:rPr lang="en-US" sz="2400" i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400" i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equiperdum</a:t>
            </a:r>
            <a:endParaRPr lang="en-US" sz="2400" i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disease is recognized on the Mediterranean coast of Africa and in the Middle East, southern Africa, and South America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marR="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Clinical Signs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may develop over weeks or months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Early signs include mucopurulent discharge from the urethra in stallions and from the vagina in mares, followed by gross edema of the genitalia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Later, </a:t>
            </a:r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 plaques 2–10 cm in diameter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appear on the skin, and the horse becomes progressively emaciated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Mortality in untreated cases is 50%–70%.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Infected horses can be detected with the complement fixation test but only in areas where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evansi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or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 brucei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are not found because they have common antigens. An ELISA test may become available for diagnosis.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55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1677E-86F5-340D-05E0-71CA4709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9" y="431515"/>
            <a:ext cx="10912011" cy="5745448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310"/>
              </a:spcAft>
              <a:buNone/>
            </a:pPr>
            <a:r>
              <a:rPr lang="en-US" sz="2400" b="1" dirty="0">
                <a:solidFill>
                  <a:srgbClr val="044B3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Chagas’ Disease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Chagas' disease, or American trypanosomiasis, is a zoonotic, vector borne disease transmitted by triatomine bugs and caused by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cruzi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mammals are considered susceptible to infection, with infection demonstrated in &gt;100 mammalian species. Avian species are not susceptible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disease is best recognized in dogs and people, with dogs serving as a major domestic reservoir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Domestic pigs and cats can also be infected, but their role as reservoirs for human infection is limited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Wildlife reservoirs include opossums, armadillos, raccoons, woodrats, and nonhuman primates</a:t>
            </a:r>
            <a:endParaRPr lang="en-US" sz="2400" b="1" dirty="0">
              <a:solidFill>
                <a:srgbClr val="044B31"/>
              </a:solidFill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310"/>
              </a:spcAft>
              <a:buNone/>
            </a:pPr>
            <a:r>
              <a:rPr lang="en-US" sz="2400" b="1" dirty="0">
                <a:solidFill>
                  <a:srgbClr val="044B3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Tsetse-transmitted Trypanosomiasis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This group of diseases caused by protozoa of the genus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affects all domesticated animals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major veterinary species are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congolense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vivax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brucei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brucei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and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simiae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brucei rhodesiense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and 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brucei gambiense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are zoonotic, with people as the predominant host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8487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93113-C453-758F-3001-3FB6351B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831" y="256854"/>
            <a:ext cx="11035301" cy="599202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Q. Choose the most appropriate answer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036CA1A-0C7C-6DB4-B3D5-CF41FEC59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31" y="724123"/>
            <a:ext cx="10940266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Which species of Trypanosoma is primarily responsible for Nagana in cattle?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Trypanosoma brucei rhodesiense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Trypanosoma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cruzi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Trypanosoma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evansi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Trypanosoma brucei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brucei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2.What is the main vector responsible for the transmission of Trypanosomiasis?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Ticks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Mosquitoes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Tsetse flies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Sandflies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Which of the following animals is NOT commonly affected by trypanosomiasis?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Cattle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Dogs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Cats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Horses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In which continent is trypanosomiasis most prevalent in livestock?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Asia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North America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Europe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Africa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5.</a:t>
            </a:r>
            <a:r>
              <a:rPr lang="en-US" sz="1600" b="1" dirty="0">
                <a:latin typeface="Arial" panose="020B0604020202020204" pitchFamily="34" charset="0"/>
              </a:rPr>
              <a:t> What role does the environment play in the transmission of trypanosomiasis?</a:t>
            </a:r>
          </a:p>
          <a:p>
            <a:r>
              <a:rPr lang="en-US" sz="1600" dirty="0"/>
              <a:t>A</a:t>
            </a:r>
            <a:r>
              <a:rPr lang="en-US" sz="1600" dirty="0">
                <a:latin typeface="Arial" panose="020B0604020202020204" pitchFamily="34" charset="0"/>
              </a:rPr>
              <a:t>) It has no effect.</a:t>
            </a:r>
          </a:p>
          <a:p>
            <a:r>
              <a:rPr lang="en-US" sz="1600" dirty="0">
                <a:latin typeface="Arial" panose="020B0604020202020204" pitchFamily="34" charset="0"/>
              </a:rPr>
              <a:t>B) Deforestation decreases the risk.</a:t>
            </a:r>
          </a:p>
          <a:p>
            <a:r>
              <a:rPr lang="en-US" sz="1600" dirty="0">
                <a:latin typeface="Arial" panose="020B0604020202020204" pitchFamily="34" charset="0"/>
              </a:rPr>
              <a:t>C) Wet, warm climates promote tsetse fly populations.</a:t>
            </a:r>
          </a:p>
          <a:p>
            <a:r>
              <a:rPr lang="en-US" sz="1600" dirty="0">
                <a:latin typeface="Arial" panose="020B0604020202020204" pitchFamily="34" charset="0"/>
              </a:rPr>
              <a:t>D) Cold climates prevent transmission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10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D840BCD-A177-782F-0A4A-56C31BFD4B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59950" y="181957"/>
            <a:ext cx="8436925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6. Which of the following is a potential preventive measure against trypanosomiasis?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Vaccination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Vector control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Dietary supplements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Antibiotic administration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7.What type of trypanosomiasis is caused by Trypanosoma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evansi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African sleeping sickness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Nagana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Surra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Chagas disease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8.Which age group of animals is typically more susceptible to trypanosomiasis?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Neonates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Adult animals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Elderly animals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All ages are equally affected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9.What is the primary method of transmission for Trypanosoma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cruzi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Tsetse fly bite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Contaminated food or water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Blood transfusion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Kissing bug bite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10.Which of the following is a sign of chronic trypanosomiasis in animals?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Sudden death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Severe fever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Weight loss and lethargy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Diarrhea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7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D937-A397-5C37-3ECF-34B05F70C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297950"/>
            <a:ext cx="11168865" cy="6246687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11. Sir Griffith </a:t>
            </a:r>
            <a:r>
              <a:rPr lang="en-US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Envas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first reported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 err="1">
                <a:latin typeface="Arial" panose="020B0604020202020204" pitchFamily="34" charset="0"/>
              </a:rPr>
              <a:t>Babesiois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Ehrlichiosis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  Surra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  All of these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latin typeface="Arial" panose="020B0604020202020204" pitchFamily="34" charset="0"/>
              </a:rPr>
              <a:t>12. Surra is also known as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 err="1">
                <a:latin typeface="Arial" panose="020B0604020202020204" pitchFamily="34" charset="0"/>
              </a:rPr>
              <a:t>Tribarsa</a:t>
            </a:r>
            <a:endParaRPr lang="en-US" sz="1600" dirty="0">
              <a:latin typeface="Arial" panose="020B0604020202020204" pitchFamily="34" charset="0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Trypanosomiasis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Both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None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latin typeface="Arial" panose="020B0604020202020204" pitchFamily="34" charset="0"/>
              </a:rPr>
              <a:t>13. Mercuric chloride test is used for the detection of </a:t>
            </a:r>
            <a:r>
              <a:rPr lang="en-US" sz="1600" b="1" dirty="0" err="1">
                <a:latin typeface="Arial" panose="020B0604020202020204" pitchFamily="34" charset="0"/>
              </a:rPr>
              <a:t>surrra</a:t>
            </a:r>
            <a:r>
              <a:rPr lang="en-US" sz="1600" b="1" dirty="0">
                <a:latin typeface="Arial" panose="020B0604020202020204" pitchFamily="34" charset="0"/>
              </a:rPr>
              <a:t> in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Bovine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Buffaloes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Camel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All of these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latin typeface="Arial" panose="020B0604020202020204" pitchFamily="34" charset="0"/>
              </a:rPr>
              <a:t>14. </a:t>
            </a:r>
            <a:r>
              <a:rPr lang="en-US" sz="1600" b="1" dirty="0" err="1">
                <a:latin typeface="Arial" panose="020B0604020202020204" pitchFamily="34" charset="0"/>
              </a:rPr>
              <a:t>Stilbamide</a:t>
            </a:r>
            <a:r>
              <a:rPr lang="en-US" sz="1600" b="1" dirty="0">
                <a:latin typeface="Arial" panose="020B0604020202020204" pitchFamily="34" charset="0"/>
              </a:rPr>
              <a:t> test is used for the detection of surra in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Bovine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Buffaloes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Camel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All of these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latin typeface="Arial" panose="020B0604020202020204" pitchFamily="34" charset="0"/>
              </a:rPr>
              <a:t>15. Trypanocide with both curative and prophylactic effects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 err="1">
                <a:latin typeface="Arial" panose="020B0604020202020204" pitchFamily="34" charset="0"/>
              </a:rPr>
              <a:t>Quinapyramide</a:t>
            </a:r>
            <a:r>
              <a:rPr lang="en-US" sz="1600" dirty="0">
                <a:latin typeface="Arial" panose="020B0604020202020204" pitchFamily="34" charset="0"/>
              </a:rPr>
              <a:t> sulphate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 err="1">
                <a:latin typeface="Arial" panose="020B0604020202020204" pitchFamily="34" charset="0"/>
              </a:rPr>
              <a:t>Diminazine</a:t>
            </a:r>
            <a:r>
              <a:rPr lang="en-US" sz="1600" dirty="0">
                <a:latin typeface="Arial" panose="020B0604020202020204" pitchFamily="34" charset="0"/>
              </a:rPr>
              <a:t> aceturate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 err="1">
                <a:latin typeface="Arial" panose="020B0604020202020204" pitchFamily="34" charset="0"/>
              </a:rPr>
              <a:t>Melorsamine</a:t>
            </a:r>
            <a:endParaRPr lang="en-US" sz="1600" dirty="0">
              <a:latin typeface="Arial" panose="020B0604020202020204" pitchFamily="34" charset="0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en-US" sz="1600" dirty="0">
                <a:latin typeface="Arial" panose="020B0604020202020204" pitchFamily="34" charset="0"/>
              </a:rPr>
              <a:t>All of these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15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6600" dirty="0">
              <a:solidFill>
                <a:srgbClr val="00B0F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sz="6600" dirty="0">
                <a:solidFill>
                  <a:srgbClr val="00B0F0"/>
                </a:solidFill>
                <a:latin typeface="Arial Black" pitchFamily="34" charset="0"/>
              </a:rPr>
              <a:t>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91355-834F-CA5C-58C9-FB8A4FE12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400692"/>
            <a:ext cx="9400853" cy="6236414"/>
          </a:xfrm>
        </p:spPr>
        <p:txBody>
          <a:bodyPr>
            <a:normAutofit/>
          </a:bodyPr>
          <a:lstStyle/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nfectious disease characterized by intermittent fever, progressive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oedema of dependent parts </a:t>
            </a:r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and loss of </a:t>
            </a:r>
            <a:r>
              <a:rPr lang="en-US" sz="2400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conditionfollowed</a:t>
            </a:r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by terminal nervous signs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Aetiology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Surra is caused by 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Trypanosoma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evansi</a:t>
            </a:r>
            <a:endParaRPr lang="en-US" sz="2400" i="1" dirty="0">
              <a:solidFill>
                <a:srgbClr val="333333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Morphologically, 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T.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evansi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are 15-34µm in length, 1.5-2.5 µm in breath and pleomorphic</a:t>
            </a:r>
            <a:endParaRPr lang="en-US" sz="2400" dirty="0">
              <a:solidFill>
                <a:srgbClr val="333333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parasites occurs in vertebrates mainly in the blood and tissue fluids as intercellular parasites</a:t>
            </a:r>
          </a:p>
          <a:p>
            <a:pPr marL="57150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Epidemiology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Surra was first reported by 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Sir Griffith </a:t>
            </a:r>
            <a:r>
              <a:rPr lang="en-US" sz="2400" dirty="0" err="1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Envas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1818 in India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 the blood of 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horses and camels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 the area known as Dera Ismail Khan (Pakistan)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ot or warm and temperate climates and widely prevalent in Africa, Mediterranean, Arabian, Middle Eastern, South Asia and far eastern countries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Trypanosomiasis, African trypanosomiasis &amp; American trypanosomiasis">
            <a:extLst>
              <a:ext uri="{FF2B5EF4-FFF2-40B4-BE49-F238E27FC236}">
                <a16:creationId xmlns:a16="http://schemas.microsoft.com/office/drawing/2014/main" id="{3B700C19-C243-786D-B4B3-B6C41A96A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199144" y="2308303"/>
            <a:ext cx="3494459" cy="224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5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458F-594D-D12C-B3E9-216D2950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15" y="246580"/>
            <a:ext cx="10922285" cy="5930383"/>
          </a:xfrm>
        </p:spPr>
        <p:txBody>
          <a:bodyPr/>
          <a:lstStyle/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Camels, horses, donkeys, mules, cattle, buffaloes, elephants, pigs, dogs, cats, sheep, goats and a wide variety of wild animals are usually affected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maximum cases of trypanosomiasis are observed in 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rainy season and post monsoon months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when the vector density is quit high through latent cases are encountered throughout the year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Mechanical transmission-Horse flies of genus </a:t>
            </a:r>
            <a:r>
              <a:rPr lang="en-US" sz="2400" dirty="0" err="1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Tabanus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Stomoxys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Haematopota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US" sz="2400" dirty="0" err="1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Lyperosia</a:t>
            </a:r>
            <a:r>
              <a:rPr lang="en-US" sz="2400" dirty="0">
                <a:solidFill>
                  <a:srgbClr val="00B0F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interrupted feeding behavior of these insects helps in carrying the trypanosomes infected blood between members of herds of livestock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Indian crow which pecks at the animal wounds can also transmit the infection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 the time of vaccination during outbreaks when the sterilization precautions are not adequately exercised. </a:t>
            </a:r>
          </a:p>
          <a:p>
            <a:pPr algn="just"/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Oral penetration by </a:t>
            </a:r>
            <a:r>
              <a:rPr lang="en-US" sz="24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T. </a:t>
            </a:r>
            <a:r>
              <a:rPr lang="en-US" sz="24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evansi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is also suggested as one of the mode of transmission</a:t>
            </a:r>
            <a:endParaRPr lang="en-US" sz="2400" dirty="0"/>
          </a:p>
          <a:p>
            <a:pPr algn="just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3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EDECC-8103-405D-7D72-1027634C5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76" y="297951"/>
            <a:ext cx="8671389" cy="6105044"/>
          </a:xfrm>
        </p:spPr>
        <p:txBody>
          <a:bodyPr>
            <a:normAutofit lnSpcReduction="10000"/>
          </a:bodyPr>
          <a:lstStyle/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Clinical findings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Cattle and Buffaloes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incubation period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6 to 14 days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and course varies from symptomless carrier to a per-acute infection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symptoms vary in per-acute, acute and chronic cases.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Peracute for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Animals die within 2 to 3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hr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of showing nervous symptoms like convulsion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Acute form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Animals appear dull and sleepy with staggering gait, eyes staring and wide open, with rise in body temp. to 105</a:t>
            </a:r>
            <a:r>
              <a:rPr lang="en-US" sz="2400" baseline="300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Difficult breathing with effort and noise, nervous excitement and animals strikes or beats hard against the wall and mangers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Apparent blindness, circling movements, stumping of feet, bellowing, frequent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micturation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profuse salivation, twitching of muscles and shivering of body followed by coma, collapse and ultimately death within 6 to 12 hours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146" name="Picture 2" descr="Various clinical ailments were observed in trypanosomiasis infected ...">
            <a:extLst>
              <a:ext uri="{FF2B5EF4-FFF2-40B4-BE49-F238E27FC236}">
                <a16:creationId xmlns:a16="http://schemas.microsoft.com/office/drawing/2014/main" id="{A675711E-02DE-28F9-59F5-693B12F7B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065" y="2486346"/>
            <a:ext cx="3282252" cy="243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06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61632-F9AC-AE23-DE04-F6A4CE9D8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8" y="113016"/>
            <a:ext cx="9030984" cy="6493268"/>
          </a:xfrm>
        </p:spPr>
        <p:txBody>
          <a:bodyPr>
            <a:normAutofit fontScale="85000" lnSpcReduction="20000"/>
          </a:bodyPr>
          <a:lstStyle/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Sub Acute and Chronic form</a:t>
            </a:r>
            <a:r>
              <a:rPr lang="en-US" sz="2600" i="1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26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600" dirty="0">
              <a:solidFill>
                <a:srgbClr val="0070C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nimal appears dull and sleepy and there is bilateral lacrimation.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Progressive emaciation, rapid pulse, intermittent fever, progressive </a:t>
            </a:r>
            <a:r>
              <a:rPr lang="en-US" sz="2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oedema of legs, diarrhea, loss of body condition, nasal and ocular discharge and death from exhaustion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Pregnant animal may abort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disease has long course of 16-64 days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Cattle and buffaloes act as carrier state was reported </a:t>
            </a:r>
            <a:r>
              <a:rPr lang="en-US" sz="2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upto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190 days in buffalo calves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Equines, mules and donkey: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600" dirty="0">
              <a:solidFill>
                <a:srgbClr val="0070C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Intermittent fever, progressive weakness, </a:t>
            </a:r>
            <a:r>
              <a:rPr lang="en-US" sz="2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emaciation and </a:t>
            </a:r>
            <a:r>
              <a:rPr lang="en-US" sz="2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odema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of dependent parts of the body Urticarial plaques may appear in neck and flank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Loss of condition despite of good appetite, difficulty in walking, lacrimation, conjunctivitis, hypertrophy of superficial lymph nodes and ascites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nervous signs like paraplegia, paralysis and convulsion occur only in terminal stages of disease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Camel: </a:t>
            </a:r>
            <a:r>
              <a:rPr lang="en-US" sz="2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Surra usually occurs in acute, sub-acute and chronic form.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098" name="Picture 2" descr="Trypanosomosis in a horse : severe emaciation and ventral oedema">
            <a:extLst>
              <a:ext uri="{FF2B5EF4-FFF2-40B4-BE49-F238E27FC236}">
                <a16:creationId xmlns:a16="http://schemas.microsoft.com/office/drawing/2014/main" id="{7D096053-2B1F-A3BE-F706-1DDDA8322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534" y="668247"/>
            <a:ext cx="2872724" cy="190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rypanosomiasis">
            <a:extLst>
              <a:ext uri="{FF2B5EF4-FFF2-40B4-BE49-F238E27FC236}">
                <a16:creationId xmlns:a16="http://schemas.microsoft.com/office/drawing/2014/main" id="{5A0A95A7-F6AE-4E53-E04F-E30DA39ED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032" y="4284325"/>
            <a:ext cx="2809982" cy="210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18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253D1-2A38-09B4-AF76-7917103F4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86" y="390418"/>
            <a:ext cx="8363163" cy="6467581"/>
          </a:xfrm>
        </p:spPr>
        <p:txBody>
          <a:bodyPr>
            <a:normAutofit fontScale="92500" lnSpcReduction="20000"/>
          </a:bodyPr>
          <a:lstStyle/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Acute form: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It occurs just after monsoon season and animal suffers from high temperature (3-4</a:t>
            </a:r>
            <a:r>
              <a:rPr lang="en-US" sz="2400" baseline="300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F) above normal and </a:t>
            </a:r>
            <a:r>
              <a:rPr lang="en-US" sz="2400" dirty="0" err="1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pachy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haemorrhages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of mucous membrane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There is intense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drooping hump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and affected animals unable to walk long distance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Oedema may develop in the legs, brisket, under the belly and eyelids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is sudden death and the rate of mortality may reach 50% or above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Chronic form: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It is associated with progressive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emaciation, intermittent fever, alopecia, oedema of dependent parts and  abortion in pregnant animals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name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tribersa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in India indicated the duration of disease as 3 years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Dog: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Fever, anorexia, pale conjunctiva,  oedema of head and thorax,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corneal opacity or even blindness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0070C0"/>
                </a:solidFill>
                <a:latin typeface="Helvetica" panose="020B0604020202020204" pitchFamily="34" charset="0"/>
              </a:rPr>
              <a:t>Cat 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Chronic cases reported  and these may some times be fatal</a:t>
            </a:r>
            <a:endParaRPr lang="en-US" dirty="0"/>
          </a:p>
        </p:txBody>
      </p:sp>
      <p:pic>
        <p:nvPicPr>
          <p:cNvPr id="7170" name="Picture 2" descr="Observations in Ophthalmology: Corneal Opacities in Dogs &amp; Cats | Dog ...">
            <a:extLst>
              <a:ext uri="{FF2B5EF4-FFF2-40B4-BE49-F238E27FC236}">
                <a16:creationId xmlns:a16="http://schemas.microsoft.com/office/drawing/2014/main" id="{188948AA-0145-BFB7-F258-B91E70FA8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326" y="2065105"/>
            <a:ext cx="3518674" cy="234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89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FA70B-4BAE-E27A-C74A-67F7B7EC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37" y="636998"/>
            <a:ext cx="10891463" cy="5539965"/>
          </a:xfrm>
        </p:spPr>
        <p:txBody>
          <a:bodyPr/>
          <a:lstStyle/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Pathogenesis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	The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trypanosoma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is inoculated into the host via contaminated mouth parts of biting flies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parasites multiply in blood and body fluids including the cerebrospinal fluid and cause inflammatory changes and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endParaRPr lang="en-US" sz="2400" dirty="0">
              <a:solidFill>
                <a:srgbClr val="333333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It causes severe organ damage particularly in horses, camel, cattle, buffaloes, elephant, dogs, small ruminant and occasionally in pigs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Trypanosoma can also pass through the placenta - abortion and pre-mature calves birth in some cows 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 cerebral form of disease can occurs sometimes even after successful treatment because trypanosomes are protected through commonly used chemotherapeutics agent in brain and cerebrospinal fluid by the blood-brain-barrier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Such trypanosomes are believed to be source of some relapsed infections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6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BAF7B-2905-0E3B-97F5-F79EA4C2C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4" y="308224"/>
            <a:ext cx="11599522" cy="7243281"/>
          </a:xfrm>
        </p:spPr>
        <p:txBody>
          <a:bodyPr>
            <a:noAutofit/>
          </a:bodyPr>
          <a:lstStyle/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Clinical pathology</a:t>
            </a:r>
            <a:endParaRPr lang="en-US" sz="2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Microcytic hypochromic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characterized by reduced Hb, PCV and TEC ,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hypoglycaemia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hyperkalemia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Necropsy findings</a:t>
            </a:r>
            <a:endParaRPr lang="en-US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carcass is emaciated, pale and may be icteric but there are no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pathogonomic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gross and microscopic lesions like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spenomegaly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enlargement of lymph nodes and kidneys, leukocytic infiltration of liver parenchyma and petechia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haemorrhages</a:t>
            </a:r>
            <a:endParaRPr lang="en-US" sz="2200" dirty="0">
              <a:solidFill>
                <a:srgbClr val="333333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Diagnosis</a:t>
            </a:r>
            <a:endParaRPr lang="en-US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revalence of biting flies and symptoms like progressive emaciation, </a:t>
            </a:r>
            <a:r>
              <a:rPr lang="en-US" sz="22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anaemia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oedema and paleness of mucous membrane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Microscopic examination: 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Blood collect at height of temperature are positive for trypanosomiasis 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Dark field/phase contrast microscopy: 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Motile trypanosome may be observed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Laboratory animal inoculation: 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suspected blood or lymph nodes aspirate or CSF can be inoculated in laboratory animals like rat, white mice, guinea pigs, rabbits and dogs by intra-peritoneal or subcutaneous route</a:t>
            </a: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Parasitaemia</a:t>
            </a:r>
            <a:r>
              <a:rPr lang="en-US" sz="2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2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4-5 days post inoculation while in dogs it occurs after 7 days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5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65857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B1DED-2420-4331-ADB7-0B731861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08" y="482884"/>
            <a:ext cx="11373492" cy="6375115"/>
          </a:xfrm>
        </p:spPr>
        <p:txBody>
          <a:bodyPr>
            <a:normAutofit lnSpcReduction="10000"/>
          </a:bodyPr>
          <a:lstStyle/>
          <a:p>
            <a:pPr marL="571500" marR="0" indent="-342900" algn="just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Chemical test: Less reliable than animal inoculation test</a:t>
            </a:r>
          </a:p>
          <a:p>
            <a:pPr marR="0" indent="0" algn="just">
              <a:spcBef>
                <a:spcPts val="0"/>
              </a:spcBef>
              <a:spcAft>
                <a:spcPts val="500"/>
              </a:spcAft>
              <a:buNone/>
            </a:pP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Mercuric chloride test: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Reliable for detection of surra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camel.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  A drop of test serum is added to 1 ml 1:20,000 solution of mercuric chloride. In positive case (after 2-3 weeks generally)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white precipitate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is produced.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lphaLcParenR"/>
            </a:pPr>
            <a:r>
              <a:rPr lang="en-US" sz="2400" dirty="0" err="1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Stilbamidine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test: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Reliable test for detecting surra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bovines.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About 0.5-2.5 ml of freshly prepared 10% of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stilbamidine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is taken in agglutination tube and one drop of suspected serum (inactivated at 56</a:t>
            </a:r>
            <a:r>
              <a:rPr lang="en-US" sz="2400" baseline="300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C) is added. A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positive case shows coagulation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which begins to settle down in 30 sec and dissolves in 5-10 min.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Formalin gel tube test: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Reliable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camel and equines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2-4 drops of commercial formaldehyde solution is added to 1 ml of suspected serum and tube is shaken and allowed to stand.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positive case gel formation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occurs within 2-4 hours.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Thymol turbidity test: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It is used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camel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one drop of suspected serum is added  to 1ml of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aquous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thymol solution having a concentration of 1:100 to 1:2000. In </a:t>
            </a: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positive cases white turbidity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appears within few minutes.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Antigen detection through ELISA 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is more reliable and can detect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trypanosomal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concentration of protein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upto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1.5µg/ml. Other tests like indirect fluorescent antibody, gel diffusion, card agglutination </a:t>
            </a:r>
            <a:r>
              <a:rPr lang="en-US" sz="24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etc</a:t>
            </a:r>
            <a:r>
              <a:rPr lang="en-US" sz="2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are helpful in confirming the disease.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20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2272</Words>
  <Application>Microsoft Office PowerPoint</Application>
  <PresentationFormat>Widescreen</PresentationFormat>
  <Paragraphs>230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Cambria</vt:lpstr>
      <vt:lpstr>Helvetica</vt:lpstr>
      <vt:lpstr>Times New Roman</vt:lpstr>
      <vt:lpstr>Wingdings</vt:lpstr>
      <vt:lpstr>Office Theme</vt:lpstr>
      <vt:lpstr>Trypanosomiasis (Surra, Tibersa)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Dr.Mritunjay Kumar</dc:creator>
  <cp:lastModifiedBy>Dr.Mritunjay Kumar</cp:lastModifiedBy>
  <cp:revision>23</cp:revision>
  <dcterms:created xsi:type="dcterms:W3CDTF">2024-09-24T02:37:25Z</dcterms:created>
  <dcterms:modified xsi:type="dcterms:W3CDTF">2024-10-01T07:30:28Z</dcterms:modified>
</cp:coreProperties>
</file>