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323" r:id="rId4"/>
    <p:sldId id="321" r:id="rId5"/>
    <p:sldId id="262" r:id="rId6"/>
    <p:sldId id="260" r:id="rId7"/>
    <p:sldId id="261" r:id="rId8"/>
    <p:sldId id="263" r:id="rId9"/>
    <p:sldId id="264" r:id="rId10"/>
    <p:sldId id="32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679F9-5316-48B3-9A91-C6A36AA778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D7287-2C4D-4600-BA65-86CAC7F50CF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b="1" dirty="0"/>
            <a:t>1. Agricultural </a:t>
          </a:r>
          <a:r>
            <a:rPr lang="en-US" sz="1400" b="1" dirty="0">
              <a:solidFill>
                <a:srgbClr val="FF0000"/>
              </a:solidFill>
            </a:rPr>
            <a:t>e.g. Anthrax, Brucellosis </a:t>
          </a:r>
          <a:endParaRPr lang="en-US" sz="2100" dirty="0">
            <a:solidFill>
              <a:srgbClr val="FF0000"/>
            </a:solidFill>
          </a:endParaRPr>
        </a:p>
      </dgm:t>
    </dgm:pt>
    <dgm:pt modelId="{364481A4-4CA4-4717-AA14-FA73FAC124FF}" type="parTrans" cxnId="{FCE52DD0-6D0A-456C-961B-A86AB73B6B1C}">
      <dgm:prSet/>
      <dgm:spPr/>
      <dgm:t>
        <a:bodyPr/>
        <a:lstStyle/>
        <a:p>
          <a:endParaRPr lang="en-US"/>
        </a:p>
      </dgm:t>
    </dgm:pt>
    <dgm:pt modelId="{A1DAB1A1-B7F8-4895-9BC1-39DC7AB577AB}" type="sibTrans" cxnId="{FCE52DD0-6D0A-456C-961B-A86AB73B6B1C}">
      <dgm:prSet/>
      <dgm:spPr/>
      <dgm:t>
        <a:bodyPr/>
        <a:lstStyle/>
        <a:p>
          <a:endParaRPr lang="en-US"/>
        </a:p>
      </dgm:t>
    </dgm:pt>
    <dgm:pt modelId="{E0F29918-B3D9-4B3B-9A0B-4BEF5566D50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b="1" dirty="0"/>
            <a:t>2. Animal product manufacturers </a:t>
          </a:r>
          <a:r>
            <a:rPr lang="en-US" sz="1400" b="1" dirty="0">
              <a:solidFill>
                <a:srgbClr val="FF0000"/>
              </a:solidFill>
            </a:rPr>
            <a:t>e.g. Tularemia</a:t>
          </a:r>
        </a:p>
      </dgm:t>
    </dgm:pt>
    <dgm:pt modelId="{3D1CB218-2ECC-455C-8999-1A0A4281AB5B}" type="parTrans" cxnId="{B0E9D6E2-4FC9-45BE-BA7B-DDCAC046BEE2}">
      <dgm:prSet/>
      <dgm:spPr/>
      <dgm:t>
        <a:bodyPr/>
        <a:lstStyle/>
        <a:p>
          <a:endParaRPr lang="en-US"/>
        </a:p>
      </dgm:t>
    </dgm:pt>
    <dgm:pt modelId="{CA0A35CC-FB54-48D9-9442-8887BDCD16B5}" type="sibTrans" cxnId="{B0E9D6E2-4FC9-45BE-BA7B-DDCAC046BEE2}">
      <dgm:prSet/>
      <dgm:spPr/>
      <dgm:t>
        <a:bodyPr/>
        <a:lstStyle/>
        <a:p>
          <a:endParaRPr lang="en-US"/>
        </a:p>
      </dgm:t>
    </dgm:pt>
    <dgm:pt modelId="{D13F7BD5-1923-44CF-AE8E-B6155FB4BAC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3. Sylvan and Campestral </a:t>
          </a:r>
          <a:r>
            <a:rPr lang="en-US" sz="1400" b="1" dirty="0">
              <a:solidFill>
                <a:srgbClr val="FF0000"/>
              </a:solidFill>
            </a:rPr>
            <a:t>e.g. Rabies, KFD</a:t>
          </a:r>
        </a:p>
      </dgm:t>
    </dgm:pt>
    <dgm:pt modelId="{E74AE8FC-82D1-4BAA-8FD7-74611CA4FCCB}" type="parTrans" cxnId="{DB4445C3-3BBF-4753-8914-897AECC9CAC8}">
      <dgm:prSet/>
      <dgm:spPr/>
      <dgm:t>
        <a:bodyPr/>
        <a:lstStyle/>
        <a:p>
          <a:endParaRPr lang="en-US"/>
        </a:p>
      </dgm:t>
    </dgm:pt>
    <dgm:pt modelId="{B4096544-C253-42F6-BB39-B1BCCD5F8A2E}" type="sibTrans" cxnId="{DB4445C3-3BBF-4753-8914-897AECC9CAC8}">
      <dgm:prSet/>
      <dgm:spPr/>
      <dgm:t>
        <a:bodyPr/>
        <a:lstStyle/>
        <a:p>
          <a:endParaRPr lang="en-US"/>
        </a:p>
      </dgm:t>
    </dgm:pt>
    <dgm:pt modelId="{EAB8A2DE-E678-413F-9A6B-64A1BE27313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b="1" dirty="0"/>
            <a:t>4. Recreational </a:t>
          </a:r>
          <a:r>
            <a:rPr lang="en-US" sz="1400" b="1" dirty="0">
              <a:solidFill>
                <a:srgbClr val="FF0000"/>
              </a:solidFill>
            </a:rPr>
            <a:t>e.g.  Psittacosis, </a:t>
          </a:r>
          <a:r>
            <a:rPr lang="en-US" sz="1400" b="1" dirty="0" err="1">
              <a:solidFill>
                <a:srgbClr val="FF0000"/>
              </a:solidFill>
            </a:rPr>
            <a:t>campylobacteriosis</a:t>
          </a:r>
          <a:r>
            <a:rPr lang="en-US" sz="1400" dirty="0"/>
            <a:t> </a:t>
          </a:r>
          <a:endParaRPr lang="en-US" sz="1400" b="1" dirty="0">
            <a:solidFill>
              <a:srgbClr val="FF0000"/>
            </a:solidFill>
          </a:endParaRPr>
        </a:p>
      </dgm:t>
    </dgm:pt>
    <dgm:pt modelId="{30613BB2-D2C9-496D-A7A1-D753963D26A2}" type="parTrans" cxnId="{F0A0994B-ABB7-4E5A-97A3-2E71A7597A89}">
      <dgm:prSet/>
      <dgm:spPr/>
      <dgm:t>
        <a:bodyPr/>
        <a:lstStyle/>
        <a:p>
          <a:endParaRPr lang="en-US"/>
        </a:p>
      </dgm:t>
    </dgm:pt>
    <dgm:pt modelId="{764F0F93-3BA2-4EEF-835A-FDB58E914170}" type="sibTrans" cxnId="{F0A0994B-ABB7-4E5A-97A3-2E71A7597A89}">
      <dgm:prSet/>
      <dgm:spPr/>
      <dgm:t>
        <a:bodyPr/>
        <a:lstStyle/>
        <a:p>
          <a:endParaRPr lang="en-US"/>
        </a:p>
      </dgm:t>
    </dgm:pt>
    <dgm:pt modelId="{D7A9677B-2F91-44CE-BFEA-2BA83DB78E6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5. Clinical/Laboratory </a:t>
          </a:r>
          <a:r>
            <a:rPr lang="en-US" sz="1400" b="1" dirty="0" err="1">
              <a:solidFill>
                <a:srgbClr val="FF0000"/>
              </a:solidFill>
            </a:rPr>
            <a:t>e.g</a:t>
          </a:r>
          <a:r>
            <a:rPr lang="en-US" sz="1400" b="1" dirty="0">
              <a:solidFill>
                <a:srgbClr val="FF0000"/>
              </a:solidFill>
            </a:rPr>
            <a:t> Brucellosis, TB</a:t>
          </a:r>
        </a:p>
      </dgm:t>
    </dgm:pt>
    <dgm:pt modelId="{1E7D1856-43A6-49B1-8EBA-4570D23D29C1}" type="parTrans" cxnId="{250B24DB-508A-4BA2-A095-50613FBC9F30}">
      <dgm:prSet/>
      <dgm:spPr/>
      <dgm:t>
        <a:bodyPr/>
        <a:lstStyle/>
        <a:p>
          <a:endParaRPr lang="en-US"/>
        </a:p>
      </dgm:t>
    </dgm:pt>
    <dgm:pt modelId="{F4814856-AC17-4117-AB29-6DFA61BD859C}" type="sibTrans" cxnId="{250B24DB-508A-4BA2-A095-50613FBC9F30}">
      <dgm:prSet/>
      <dgm:spPr/>
      <dgm:t>
        <a:bodyPr/>
        <a:lstStyle/>
        <a:p>
          <a:endParaRPr lang="en-US"/>
        </a:p>
      </dgm:t>
    </dgm:pt>
    <dgm:pt modelId="{C4F4DADA-1D2C-4F4E-8F6B-B077487846A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6. Epidemiological  </a:t>
          </a:r>
          <a:r>
            <a:rPr lang="en-US" sz="1700" b="1" dirty="0"/>
            <a:t>    </a:t>
          </a:r>
          <a:r>
            <a:rPr lang="en-US" sz="1400" b="1" dirty="0">
              <a:solidFill>
                <a:srgbClr val="FF0000"/>
              </a:solidFill>
            </a:rPr>
            <a:t>e.g. Plaque, JE,  Yellow fever</a:t>
          </a:r>
        </a:p>
      </dgm:t>
    </dgm:pt>
    <dgm:pt modelId="{D2969B08-D06E-40C3-B5EF-1AE75E2B965B}" type="parTrans" cxnId="{AAE3D94B-A730-4035-8D92-55B8E5D7635F}">
      <dgm:prSet/>
      <dgm:spPr/>
      <dgm:t>
        <a:bodyPr/>
        <a:lstStyle/>
        <a:p>
          <a:endParaRPr lang="en-US"/>
        </a:p>
      </dgm:t>
    </dgm:pt>
    <dgm:pt modelId="{14DE052E-789E-4580-9A35-90A0B2E2C058}" type="sibTrans" cxnId="{AAE3D94B-A730-4035-8D92-55B8E5D7635F}">
      <dgm:prSet/>
      <dgm:spPr/>
      <dgm:t>
        <a:bodyPr/>
        <a:lstStyle/>
        <a:p>
          <a:endParaRPr lang="en-US"/>
        </a:p>
      </dgm:t>
    </dgm:pt>
    <dgm:pt modelId="{BA5E6FB4-AFFC-461B-ADE1-77443701030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b="1" dirty="0"/>
            <a:t>7. Emergency </a:t>
          </a:r>
          <a:r>
            <a:rPr lang="en-US" sz="1400" b="1" dirty="0">
              <a:solidFill>
                <a:srgbClr val="FF0000"/>
              </a:solidFill>
            </a:rPr>
            <a:t>e.g. </a:t>
          </a:r>
          <a:r>
            <a:rPr lang="en-US" sz="1400" b="1" dirty="0" err="1">
              <a:solidFill>
                <a:srgbClr val="FF0000"/>
              </a:solidFill>
            </a:rPr>
            <a:t>Leptospirosis</a:t>
          </a:r>
          <a:endParaRPr lang="en-US" sz="1400" b="1" dirty="0">
            <a:solidFill>
              <a:srgbClr val="FF0000"/>
            </a:solidFill>
          </a:endParaRPr>
        </a:p>
      </dgm:t>
    </dgm:pt>
    <dgm:pt modelId="{67967849-44C5-4C13-9F70-D9A215EE1609}" type="parTrans" cxnId="{01BB1ADE-5244-400D-B870-090820A36508}">
      <dgm:prSet/>
      <dgm:spPr/>
      <dgm:t>
        <a:bodyPr/>
        <a:lstStyle/>
        <a:p>
          <a:endParaRPr lang="en-US"/>
        </a:p>
      </dgm:t>
    </dgm:pt>
    <dgm:pt modelId="{9DDD7D55-1D16-424B-AA00-BA2DFA5B098A}" type="sibTrans" cxnId="{01BB1ADE-5244-400D-B870-090820A36508}">
      <dgm:prSet/>
      <dgm:spPr/>
      <dgm:t>
        <a:bodyPr/>
        <a:lstStyle/>
        <a:p>
          <a:endParaRPr lang="en-US"/>
        </a:p>
      </dgm:t>
    </dgm:pt>
    <dgm:pt modelId="{78F6435F-C1EE-4C74-A6F2-0FF93EDDD708}" type="pres">
      <dgm:prSet presAssocID="{B93679F9-5316-48B3-9A91-C6A36AA778D4}" presName="linear" presStyleCnt="0">
        <dgm:presLayoutVars>
          <dgm:dir/>
          <dgm:resizeHandles val="exact"/>
        </dgm:presLayoutVars>
      </dgm:prSet>
      <dgm:spPr/>
    </dgm:pt>
    <dgm:pt modelId="{8A9FBC97-7053-4FC9-B2ED-60F1794F1E0D}" type="pres">
      <dgm:prSet presAssocID="{728D7287-2C4D-4600-BA65-86CAC7F50CF5}" presName="comp" presStyleCnt="0"/>
      <dgm:spPr/>
    </dgm:pt>
    <dgm:pt modelId="{D07F3CBE-044A-458A-98BC-FB82117C420D}" type="pres">
      <dgm:prSet presAssocID="{728D7287-2C4D-4600-BA65-86CAC7F50CF5}" presName="box" presStyleLbl="node1" presStyleIdx="0" presStyleCnt="7" custLinFactNeighborX="220" custLinFactNeighborY="18439"/>
      <dgm:spPr/>
    </dgm:pt>
    <dgm:pt modelId="{AD4A3694-8F4C-4DF2-8134-62330CB09874}" type="pres">
      <dgm:prSet presAssocID="{728D7287-2C4D-4600-BA65-86CAC7F50CF5}" presName="img" presStyleLbl="fgImgPlace1" presStyleIdx="0" presStyleCnt="7" custScaleY="1249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8450D5-8AC8-4CB2-9D44-23E24497F18B}" type="pres">
      <dgm:prSet presAssocID="{728D7287-2C4D-4600-BA65-86CAC7F50CF5}" presName="text" presStyleLbl="node1" presStyleIdx="0" presStyleCnt="7">
        <dgm:presLayoutVars>
          <dgm:bulletEnabled val="1"/>
        </dgm:presLayoutVars>
      </dgm:prSet>
      <dgm:spPr/>
    </dgm:pt>
    <dgm:pt modelId="{936C0305-0177-46D8-BB20-E0874B70093C}" type="pres">
      <dgm:prSet presAssocID="{A1DAB1A1-B7F8-4895-9BC1-39DC7AB577AB}" presName="spacer" presStyleCnt="0"/>
      <dgm:spPr/>
    </dgm:pt>
    <dgm:pt modelId="{7B6A3DC9-02DD-4AB7-BB29-7A13F998576E}" type="pres">
      <dgm:prSet presAssocID="{E0F29918-B3D9-4B3B-9A0B-4BEF5566D506}" presName="comp" presStyleCnt="0"/>
      <dgm:spPr/>
    </dgm:pt>
    <dgm:pt modelId="{654C6592-508C-4707-A0D9-B0ABC40DC995}" type="pres">
      <dgm:prSet presAssocID="{E0F29918-B3D9-4B3B-9A0B-4BEF5566D506}" presName="box" presStyleLbl="node1" presStyleIdx="1" presStyleCnt="7"/>
      <dgm:spPr/>
    </dgm:pt>
    <dgm:pt modelId="{84E62132-C518-4DA7-858B-9476E7B1D423}" type="pres">
      <dgm:prSet presAssocID="{E0F29918-B3D9-4B3B-9A0B-4BEF5566D506}" presName="img" presStyleLbl="fgImgPlace1" presStyleIdx="1" presStyleCnt="7" custLinFactNeighborX="-3863" custLinFactNeighborY="22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BE277A-CF97-4B5E-B710-05FDF5B33D20}" type="pres">
      <dgm:prSet presAssocID="{E0F29918-B3D9-4B3B-9A0B-4BEF5566D506}" presName="text" presStyleLbl="node1" presStyleIdx="1" presStyleCnt="7">
        <dgm:presLayoutVars>
          <dgm:bulletEnabled val="1"/>
        </dgm:presLayoutVars>
      </dgm:prSet>
      <dgm:spPr/>
    </dgm:pt>
    <dgm:pt modelId="{FE570C59-8A48-4393-B8D8-16EC270CF406}" type="pres">
      <dgm:prSet presAssocID="{CA0A35CC-FB54-48D9-9442-8887BDCD16B5}" presName="spacer" presStyleCnt="0"/>
      <dgm:spPr/>
    </dgm:pt>
    <dgm:pt modelId="{979B08C3-C243-4B33-8631-F347FA67DEAA}" type="pres">
      <dgm:prSet presAssocID="{D13F7BD5-1923-44CF-AE8E-B6155FB4BAC0}" presName="comp" presStyleCnt="0"/>
      <dgm:spPr/>
    </dgm:pt>
    <dgm:pt modelId="{0CE9C712-9970-45F5-97EC-6FBA0EA3A680}" type="pres">
      <dgm:prSet presAssocID="{D13F7BD5-1923-44CF-AE8E-B6155FB4BAC0}" presName="box" presStyleLbl="node1" presStyleIdx="2" presStyleCnt="7"/>
      <dgm:spPr/>
    </dgm:pt>
    <dgm:pt modelId="{73F1C6A9-1C24-46F8-9D76-D11D565C6323}" type="pres">
      <dgm:prSet presAssocID="{D13F7BD5-1923-44CF-AE8E-B6155FB4BAC0}" presName="img" presStyleLbl="fgImgPlace1" presStyleIdx="2" presStyleCnt="7" custScaleX="92274" custLinFactNeighborX="-1844" custLinFactNeighborY="-19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DABCDF9-9EFE-48B1-BDB2-CC7652EF65E2}" type="pres">
      <dgm:prSet presAssocID="{D13F7BD5-1923-44CF-AE8E-B6155FB4BAC0}" presName="text" presStyleLbl="node1" presStyleIdx="2" presStyleCnt="7">
        <dgm:presLayoutVars>
          <dgm:bulletEnabled val="1"/>
        </dgm:presLayoutVars>
      </dgm:prSet>
      <dgm:spPr/>
    </dgm:pt>
    <dgm:pt modelId="{8DC34122-D6B2-4B17-B05F-B51CB3AC43AD}" type="pres">
      <dgm:prSet presAssocID="{B4096544-C253-42F6-BB39-B1BCCD5F8A2E}" presName="spacer" presStyleCnt="0"/>
      <dgm:spPr/>
    </dgm:pt>
    <dgm:pt modelId="{10C441EE-D455-46F1-B6C9-B648F343A0FC}" type="pres">
      <dgm:prSet presAssocID="{EAB8A2DE-E678-413F-9A6B-64A1BE27313F}" presName="comp" presStyleCnt="0"/>
      <dgm:spPr/>
    </dgm:pt>
    <dgm:pt modelId="{BE2057EF-0DD8-4429-A546-679AEB9B0F48}" type="pres">
      <dgm:prSet presAssocID="{EAB8A2DE-E678-413F-9A6B-64A1BE27313F}" presName="box" presStyleLbl="node1" presStyleIdx="3" presStyleCnt="7" custLinFactNeighborX="-1408" custLinFactNeighborY="-6026"/>
      <dgm:spPr/>
    </dgm:pt>
    <dgm:pt modelId="{3942135C-A4B8-48B2-A349-8189FF2CB0A1}" type="pres">
      <dgm:prSet presAssocID="{EAB8A2DE-E678-413F-9A6B-64A1BE27313F}" presName="img" presStyleLbl="fgImgPlace1" presStyleIdx="3" presStyleCnt="7" custScaleX="946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BD783AE-295B-471B-A6E5-36343ABB1F52}" type="pres">
      <dgm:prSet presAssocID="{EAB8A2DE-E678-413F-9A6B-64A1BE27313F}" presName="text" presStyleLbl="node1" presStyleIdx="3" presStyleCnt="7">
        <dgm:presLayoutVars>
          <dgm:bulletEnabled val="1"/>
        </dgm:presLayoutVars>
      </dgm:prSet>
      <dgm:spPr/>
    </dgm:pt>
    <dgm:pt modelId="{4D218B9E-36DA-43B6-A3B1-7F26C486B88D}" type="pres">
      <dgm:prSet presAssocID="{764F0F93-3BA2-4EEF-835A-FDB58E914170}" presName="spacer" presStyleCnt="0"/>
      <dgm:spPr/>
    </dgm:pt>
    <dgm:pt modelId="{B51D8F82-1645-4AFD-8C1F-56FBAB067178}" type="pres">
      <dgm:prSet presAssocID="{D7A9677B-2F91-44CE-BFEA-2BA83DB78E6A}" presName="comp" presStyleCnt="0"/>
      <dgm:spPr/>
    </dgm:pt>
    <dgm:pt modelId="{36D68E2C-BC67-415E-BA45-D0847F8112B7}" type="pres">
      <dgm:prSet presAssocID="{D7A9677B-2F91-44CE-BFEA-2BA83DB78E6A}" presName="box" presStyleLbl="node1" presStyleIdx="4" presStyleCnt="7"/>
      <dgm:spPr/>
    </dgm:pt>
    <dgm:pt modelId="{73BB43A6-6E96-44F1-9960-75D045D41F36}" type="pres">
      <dgm:prSet presAssocID="{D7A9677B-2F91-44CE-BFEA-2BA83DB78E6A}" presName="img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B82155C-1E27-49A3-8B61-EC2C05291F7E}" type="pres">
      <dgm:prSet presAssocID="{D7A9677B-2F91-44CE-BFEA-2BA83DB78E6A}" presName="text" presStyleLbl="node1" presStyleIdx="4" presStyleCnt="7">
        <dgm:presLayoutVars>
          <dgm:bulletEnabled val="1"/>
        </dgm:presLayoutVars>
      </dgm:prSet>
      <dgm:spPr/>
    </dgm:pt>
    <dgm:pt modelId="{5B6E64C1-C621-4768-A0F6-199CDDABB9C9}" type="pres">
      <dgm:prSet presAssocID="{F4814856-AC17-4117-AB29-6DFA61BD859C}" presName="spacer" presStyleCnt="0"/>
      <dgm:spPr/>
    </dgm:pt>
    <dgm:pt modelId="{BA226049-8587-4857-802B-1548627EB634}" type="pres">
      <dgm:prSet presAssocID="{C4F4DADA-1D2C-4F4E-8F6B-B077487846AD}" presName="comp" presStyleCnt="0"/>
      <dgm:spPr/>
    </dgm:pt>
    <dgm:pt modelId="{EE700563-011D-4569-84B9-61BDA7468E1E}" type="pres">
      <dgm:prSet presAssocID="{C4F4DADA-1D2C-4F4E-8F6B-B077487846AD}" presName="box" presStyleLbl="node1" presStyleIdx="5" presStyleCnt="7" custLinFactNeighborY="756"/>
      <dgm:spPr/>
    </dgm:pt>
    <dgm:pt modelId="{04F2BD2A-62B0-4F01-AB65-4FA9DA29F017}" type="pres">
      <dgm:prSet presAssocID="{C4F4DADA-1D2C-4F4E-8F6B-B077487846AD}" presName="img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0741317-DF25-4A92-A659-6A6011165E8F}" type="pres">
      <dgm:prSet presAssocID="{C4F4DADA-1D2C-4F4E-8F6B-B077487846AD}" presName="text" presStyleLbl="node1" presStyleIdx="5" presStyleCnt="7">
        <dgm:presLayoutVars>
          <dgm:bulletEnabled val="1"/>
        </dgm:presLayoutVars>
      </dgm:prSet>
      <dgm:spPr/>
    </dgm:pt>
    <dgm:pt modelId="{28E55DE1-CE4F-42F6-8A6D-A7B04D42C5D4}" type="pres">
      <dgm:prSet presAssocID="{14DE052E-789E-4580-9A35-90A0B2E2C058}" presName="spacer" presStyleCnt="0"/>
      <dgm:spPr/>
    </dgm:pt>
    <dgm:pt modelId="{9EC55C28-134F-410E-9B60-DC513C8A468D}" type="pres">
      <dgm:prSet presAssocID="{BA5E6FB4-AFFC-461B-ADE1-77443701030D}" presName="comp" presStyleCnt="0"/>
      <dgm:spPr/>
    </dgm:pt>
    <dgm:pt modelId="{DF19E614-09FB-4681-8AE4-9AD5DDFBD55F}" type="pres">
      <dgm:prSet presAssocID="{BA5E6FB4-AFFC-461B-ADE1-77443701030D}" presName="box" presStyleLbl="node1" presStyleIdx="6" presStyleCnt="7" custLinFactNeighborY="4146"/>
      <dgm:spPr/>
    </dgm:pt>
    <dgm:pt modelId="{BF15CE63-9D82-4C0D-A2AE-F4CF93AC5FE5}" type="pres">
      <dgm:prSet presAssocID="{BA5E6FB4-AFFC-461B-ADE1-77443701030D}" presName="img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91BDB47B-23F0-4880-9CD3-EBAC4BA27BF0}" type="pres">
      <dgm:prSet presAssocID="{BA5E6FB4-AFFC-461B-ADE1-77443701030D}" presName="text" presStyleLbl="node1" presStyleIdx="6" presStyleCnt="7">
        <dgm:presLayoutVars>
          <dgm:bulletEnabled val="1"/>
        </dgm:presLayoutVars>
      </dgm:prSet>
      <dgm:spPr/>
    </dgm:pt>
  </dgm:ptLst>
  <dgm:cxnLst>
    <dgm:cxn modelId="{79707C09-1720-485E-8748-272D910B17C4}" type="presOf" srcId="{E0F29918-B3D9-4B3B-9A0B-4BEF5566D506}" destId="{66BE277A-CF97-4B5E-B710-05FDF5B33D20}" srcOrd="1" destOrd="0" presId="urn:microsoft.com/office/officeart/2005/8/layout/vList4"/>
    <dgm:cxn modelId="{5BB0E30A-496F-40FB-A16A-69BD6D873BB5}" type="presOf" srcId="{D7A9677B-2F91-44CE-BFEA-2BA83DB78E6A}" destId="{36D68E2C-BC67-415E-BA45-D0847F8112B7}" srcOrd="0" destOrd="0" presId="urn:microsoft.com/office/officeart/2005/8/layout/vList4"/>
    <dgm:cxn modelId="{75B0532E-95D3-4BB8-B945-E831D317BE4B}" type="presOf" srcId="{728D7287-2C4D-4600-BA65-86CAC7F50CF5}" destId="{D07F3CBE-044A-458A-98BC-FB82117C420D}" srcOrd="0" destOrd="0" presId="urn:microsoft.com/office/officeart/2005/8/layout/vList4"/>
    <dgm:cxn modelId="{533E6248-0980-477D-A1FB-D4D36A5716E1}" type="presOf" srcId="{D13F7BD5-1923-44CF-AE8E-B6155FB4BAC0}" destId="{1DABCDF9-9EFE-48B1-BDB2-CC7652EF65E2}" srcOrd="1" destOrd="0" presId="urn:microsoft.com/office/officeart/2005/8/layout/vList4"/>
    <dgm:cxn modelId="{62D8EB49-3E7C-49B2-99AB-5C1CF2C5C4B0}" type="presOf" srcId="{D13F7BD5-1923-44CF-AE8E-B6155FB4BAC0}" destId="{0CE9C712-9970-45F5-97EC-6FBA0EA3A680}" srcOrd="0" destOrd="0" presId="urn:microsoft.com/office/officeart/2005/8/layout/vList4"/>
    <dgm:cxn modelId="{F0A0994B-ABB7-4E5A-97A3-2E71A7597A89}" srcId="{B93679F9-5316-48B3-9A91-C6A36AA778D4}" destId="{EAB8A2DE-E678-413F-9A6B-64A1BE27313F}" srcOrd="3" destOrd="0" parTransId="{30613BB2-D2C9-496D-A7A1-D753963D26A2}" sibTransId="{764F0F93-3BA2-4EEF-835A-FDB58E914170}"/>
    <dgm:cxn modelId="{AAE3D94B-A730-4035-8D92-55B8E5D7635F}" srcId="{B93679F9-5316-48B3-9A91-C6A36AA778D4}" destId="{C4F4DADA-1D2C-4F4E-8F6B-B077487846AD}" srcOrd="5" destOrd="0" parTransId="{D2969B08-D06E-40C3-B5EF-1AE75E2B965B}" sibTransId="{14DE052E-789E-4580-9A35-90A0B2E2C058}"/>
    <dgm:cxn modelId="{E4BC4A4E-B102-4029-8E84-47AB8A2D7632}" type="presOf" srcId="{C4F4DADA-1D2C-4F4E-8F6B-B077487846AD}" destId="{40741317-DF25-4A92-A659-6A6011165E8F}" srcOrd="1" destOrd="0" presId="urn:microsoft.com/office/officeart/2005/8/layout/vList4"/>
    <dgm:cxn modelId="{A631EF70-4FBB-4321-B034-7361D4E8E562}" type="presOf" srcId="{B93679F9-5316-48B3-9A91-C6A36AA778D4}" destId="{78F6435F-C1EE-4C74-A6F2-0FF93EDDD708}" srcOrd="0" destOrd="0" presId="urn:microsoft.com/office/officeart/2005/8/layout/vList4"/>
    <dgm:cxn modelId="{06066C55-1108-4A89-9FCC-700CC894973D}" type="presOf" srcId="{BA5E6FB4-AFFC-461B-ADE1-77443701030D}" destId="{DF19E614-09FB-4681-8AE4-9AD5DDFBD55F}" srcOrd="0" destOrd="0" presId="urn:microsoft.com/office/officeart/2005/8/layout/vList4"/>
    <dgm:cxn modelId="{71863687-DC34-4647-98F9-9A6F9BE5CEDE}" type="presOf" srcId="{E0F29918-B3D9-4B3B-9A0B-4BEF5566D506}" destId="{654C6592-508C-4707-A0D9-B0ABC40DC995}" srcOrd="0" destOrd="0" presId="urn:microsoft.com/office/officeart/2005/8/layout/vList4"/>
    <dgm:cxn modelId="{97F76EA1-7582-4C83-B0EC-31DA79C7C0B1}" type="presOf" srcId="{728D7287-2C4D-4600-BA65-86CAC7F50CF5}" destId="{938450D5-8AC8-4CB2-9D44-23E24497F18B}" srcOrd="1" destOrd="0" presId="urn:microsoft.com/office/officeart/2005/8/layout/vList4"/>
    <dgm:cxn modelId="{B97666B4-AD9C-4291-8010-08B409B83841}" type="presOf" srcId="{EAB8A2DE-E678-413F-9A6B-64A1BE27313F}" destId="{BE2057EF-0DD8-4429-A546-679AEB9B0F48}" srcOrd="0" destOrd="0" presId="urn:microsoft.com/office/officeart/2005/8/layout/vList4"/>
    <dgm:cxn modelId="{1092CEBD-EC64-489D-A989-DC9AF3E7AEC4}" type="presOf" srcId="{EAB8A2DE-E678-413F-9A6B-64A1BE27313F}" destId="{7BD783AE-295B-471B-A6E5-36343ABB1F52}" srcOrd="1" destOrd="0" presId="urn:microsoft.com/office/officeart/2005/8/layout/vList4"/>
    <dgm:cxn modelId="{DB4445C3-3BBF-4753-8914-897AECC9CAC8}" srcId="{B93679F9-5316-48B3-9A91-C6A36AA778D4}" destId="{D13F7BD5-1923-44CF-AE8E-B6155FB4BAC0}" srcOrd="2" destOrd="0" parTransId="{E74AE8FC-82D1-4BAA-8FD7-74611CA4FCCB}" sibTransId="{B4096544-C253-42F6-BB39-B1BCCD5F8A2E}"/>
    <dgm:cxn modelId="{FCE52DD0-6D0A-456C-961B-A86AB73B6B1C}" srcId="{B93679F9-5316-48B3-9A91-C6A36AA778D4}" destId="{728D7287-2C4D-4600-BA65-86CAC7F50CF5}" srcOrd="0" destOrd="0" parTransId="{364481A4-4CA4-4717-AA14-FA73FAC124FF}" sibTransId="{A1DAB1A1-B7F8-4895-9BC1-39DC7AB577AB}"/>
    <dgm:cxn modelId="{250B24DB-508A-4BA2-A095-50613FBC9F30}" srcId="{B93679F9-5316-48B3-9A91-C6A36AA778D4}" destId="{D7A9677B-2F91-44CE-BFEA-2BA83DB78E6A}" srcOrd="4" destOrd="0" parTransId="{1E7D1856-43A6-49B1-8EBA-4570D23D29C1}" sibTransId="{F4814856-AC17-4117-AB29-6DFA61BD859C}"/>
    <dgm:cxn modelId="{01BB1ADE-5244-400D-B870-090820A36508}" srcId="{B93679F9-5316-48B3-9A91-C6A36AA778D4}" destId="{BA5E6FB4-AFFC-461B-ADE1-77443701030D}" srcOrd="6" destOrd="0" parTransId="{67967849-44C5-4C13-9F70-D9A215EE1609}" sibTransId="{9DDD7D55-1D16-424B-AA00-BA2DFA5B098A}"/>
    <dgm:cxn modelId="{C1A029DF-82F5-48CA-97DE-8A4DE75B5ECB}" type="presOf" srcId="{D7A9677B-2F91-44CE-BFEA-2BA83DB78E6A}" destId="{6B82155C-1E27-49A3-8B61-EC2C05291F7E}" srcOrd="1" destOrd="0" presId="urn:microsoft.com/office/officeart/2005/8/layout/vList4"/>
    <dgm:cxn modelId="{B0E9D6E2-4FC9-45BE-BA7B-DDCAC046BEE2}" srcId="{B93679F9-5316-48B3-9A91-C6A36AA778D4}" destId="{E0F29918-B3D9-4B3B-9A0B-4BEF5566D506}" srcOrd="1" destOrd="0" parTransId="{3D1CB218-2ECC-455C-8999-1A0A4281AB5B}" sibTransId="{CA0A35CC-FB54-48D9-9442-8887BDCD16B5}"/>
    <dgm:cxn modelId="{A94B6CE5-4135-45EC-84B4-1E61A5D30BA1}" type="presOf" srcId="{BA5E6FB4-AFFC-461B-ADE1-77443701030D}" destId="{91BDB47B-23F0-4880-9CD3-EBAC4BA27BF0}" srcOrd="1" destOrd="0" presId="urn:microsoft.com/office/officeart/2005/8/layout/vList4"/>
    <dgm:cxn modelId="{7FE65BE9-B564-42B5-9B0B-17892A9A5018}" type="presOf" srcId="{C4F4DADA-1D2C-4F4E-8F6B-B077487846AD}" destId="{EE700563-011D-4569-84B9-61BDA7468E1E}" srcOrd="0" destOrd="0" presId="urn:microsoft.com/office/officeart/2005/8/layout/vList4"/>
    <dgm:cxn modelId="{F73AD2C7-5F3A-4C92-A01C-76E2EFCB7EF2}" type="presParOf" srcId="{78F6435F-C1EE-4C74-A6F2-0FF93EDDD708}" destId="{8A9FBC97-7053-4FC9-B2ED-60F1794F1E0D}" srcOrd="0" destOrd="0" presId="urn:microsoft.com/office/officeart/2005/8/layout/vList4"/>
    <dgm:cxn modelId="{D405C33D-84A7-49E0-8AB3-BC3F72F345AC}" type="presParOf" srcId="{8A9FBC97-7053-4FC9-B2ED-60F1794F1E0D}" destId="{D07F3CBE-044A-458A-98BC-FB82117C420D}" srcOrd="0" destOrd="0" presId="urn:microsoft.com/office/officeart/2005/8/layout/vList4"/>
    <dgm:cxn modelId="{52CAF58A-B41D-4002-899B-24454CFBA5A0}" type="presParOf" srcId="{8A9FBC97-7053-4FC9-B2ED-60F1794F1E0D}" destId="{AD4A3694-8F4C-4DF2-8134-62330CB09874}" srcOrd="1" destOrd="0" presId="urn:microsoft.com/office/officeart/2005/8/layout/vList4"/>
    <dgm:cxn modelId="{3FFD59BE-97EC-4824-807B-8315694D42C9}" type="presParOf" srcId="{8A9FBC97-7053-4FC9-B2ED-60F1794F1E0D}" destId="{938450D5-8AC8-4CB2-9D44-23E24497F18B}" srcOrd="2" destOrd="0" presId="urn:microsoft.com/office/officeart/2005/8/layout/vList4"/>
    <dgm:cxn modelId="{A7C77DCF-A02F-4455-9884-4C1B9BD973CB}" type="presParOf" srcId="{78F6435F-C1EE-4C74-A6F2-0FF93EDDD708}" destId="{936C0305-0177-46D8-BB20-E0874B70093C}" srcOrd="1" destOrd="0" presId="urn:microsoft.com/office/officeart/2005/8/layout/vList4"/>
    <dgm:cxn modelId="{E89716E3-F108-4D1D-89FE-3A54DDD22DF5}" type="presParOf" srcId="{78F6435F-C1EE-4C74-A6F2-0FF93EDDD708}" destId="{7B6A3DC9-02DD-4AB7-BB29-7A13F998576E}" srcOrd="2" destOrd="0" presId="urn:microsoft.com/office/officeart/2005/8/layout/vList4"/>
    <dgm:cxn modelId="{676C4C48-3A5D-47F3-88F8-35EC56243B65}" type="presParOf" srcId="{7B6A3DC9-02DD-4AB7-BB29-7A13F998576E}" destId="{654C6592-508C-4707-A0D9-B0ABC40DC995}" srcOrd="0" destOrd="0" presId="urn:microsoft.com/office/officeart/2005/8/layout/vList4"/>
    <dgm:cxn modelId="{09A69A0E-DBF5-4684-BA4C-59D0A70245E5}" type="presParOf" srcId="{7B6A3DC9-02DD-4AB7-BB29-7A13F998576E}" destId="{84E62132-C518-4DA7-858B-9476E7B1D423}" srcOrd="1" destOrd="0" presId="urn:microsoft.com/office/officeart/2005/8/layout/vList4"/>
    <dgm:cxn modelId="{70621D5B-A42C-4466-A19D-B683233F7FD5}" type="presParOf" srcId="{7B6A3DC9-02DD-4AB7-BB29-7A13F998576E}" destId="{66BE277A-CF97-4B5E-B710-05FDF5B33D20}" srcOrd="2" destOrd="0" presId="urn:microsoft.com/office/officeart/2005/8/layout/vList4"/>
    <dgm:cxn modelId="{2F1AB077-AD36-4060-9701-29057C343865}" type="presParOf" srcId="{78F6435F-C1EE-4C74-A6F2-0FF93EDDD708}" destId="{FE570C59-8A48-4393-B8D8-16EC270CF406}" srcOrd="3" destOrd="0" presId="urn:microsoft.com/office/officeart/2005/8/layout/vList4"/>
    <dgm:cxn modelId="{496D0C99-B007-4F81-9E0D-10328C5B149C}" type="presParOf" srcId="{78F6435F-C1EE-4C74-A6F2-0FF93EDDD708}" destId="{979B08C3-C243-4B33-8631-F347FA67DEAA}" srcOrd="4" destOrd="0" presId="urn:microsoft.com/office/officeart/2005/8/layout/vList4"/>
    <dgm:cxn modelId="{341264D1-6BAA-4E00-8DAC-F0E63FF70029}" type="presParOf" srcId="{979B08C3-C243-4B33-8631-F347FA67DEAA}" destId="{0CE9C712-9970-45F5-97EC-6FBA0EA3A680}" srcOrd="0" destOrd="0" presId="urn:microsoft.com/office/officeart/2005/8/layout/vList4"/>
    <dgm:cxn modelId="{ACAE5A69-A3E0-49E2-B429-B89606F0C917}" type="presParOf" srcId="{979B08C3-C243-4B33-8631-F347FA67DEAA}" destId="{73F1C6A9-1C24-46F8-9D76-D11D565C6323}" srcOrd="1" destOrd="0" presId="urn:microsoft.com/office/officeart/2005/8/layout/vList4"/>
    <dgm:cxn modelId="{CB239D48-8D75-4466-A26F-A6D46749D53D}" type="presParOf" srcId="{979B08C3-C243-4B33-8631-F347FA67DEAA}" destId="{1DABCDF9-9EFE-48B1-BDB2-CC7652EF65E2}" srcOrd="2" destOrd="0" presId="urn:microsoft.com/office/officeart/2005/8/layout/vList4"/>
    <dgm:cxn modelId="{A804D626-B6B4-4D76-9DF6-E7CC51050018}" type="presParOf" srcId="{78F6435F-C1EE-4C74-A6F2-0FF93EDDD708}" destId="{8DC34122-D6B2-4B17-B05F-B51CB3AC43AD}" srcOrd="5" destOrd="0" presId="urn:microsoft.com/office/officeart/2005/8/layout/vList4"/>
    <dgm:cxn modelId="{3A41486F-B2CC-4DB3-9FA2-DCE4431C08A1}" type="presParOf" srcId="{78F6435F-C1EE-4C74-A6F2-0FF93EDDD708}" destId="{10C441EE-D455-46F1-B6C9-B648F343A0FC}" srcOrd="6" destOrd="0" presId="urn:microsoft.com/office/officeart/2005/8/layout/vList4"/>
    <dgm:cxn modelId="{FAB0BAE3-6790-4700-9BFB-977ADEADC4E8}" type="presParOf" srcId="{10C441EE-D455-46F1-B6C9-B648F343A0FC}" destId="{BE2057EF-0DD8-4429-A546-679AEB9B0F48}" srcOrd="0" destOrd="0" presId="urn:microsoft.com/office/officeart/2005/8/layout/vList4"/>
    <dgm:cxn modelId="{7B08208D-96EF-45FC-922A-3845A173A5BB}" type="presParOf" srcId="{10C441EE-D455-46F1-B6C9-B648F343A0FC}" destId="{3942135C-A4B8-48B2-A349-8189FF2CB0A1}" srcOrd="1" destOrd="0" presId="urn:microsoft.com/office/officeart/2005/8/layout/vList4"/>
    <dgm:cxn modelId="{8612B9A0-7971-4732-BC9B-87EA8E94E723}" type="presParOf" srcId="{10C441EE-D455-46F1-B6C9-B648F343A0FC}" destId="{7BD783AE-295B-471B-A6E5-36343ABB1F52}" srcOrd="2" destOrd="0" presId="urn:microsoft.com/office/officeart/2005/8/layout/vList4"/>
    <dgm:cxn modelId="{5BDD770A-303C-4E91-9D63-E0AA3C2ACCF9}" type="presParOf" srcId="{78F6435F-C1EE-4C74-A6F2-0FF93EDDD708}" destId="{4D218B9E-36DA-43B6-A3B1-7F26C486B88D}" srcOrd="7" destOrd="0" presId="urn:microsoft.com/office/officeart/2005/8/layout/vList4"/>
    <dgm:cxn modelId="{1184D0A0-089F-480C-A5C3-B6D2481594A8}" type="presParOf" srcId="{78F6435F-C1EE-4C74-A6F2-0FF93EDDD708}" destId="{B51D8F82-1645-4AFD-8C1F-56FBAB067178}" srcOrd="8" destOrd="0" presId="urn:microsoft.com/office/officeart/2005/8/layout/vList4"/>
    <dgm:cxn modelId="{C57830D5-5B08-415E-8396-4F6181E4E984}" type="presParOf" srcId="{B51D8F82-1645-4AFD-8C1F-56FBAB067178}" destId="{36D68E2C-BC67-415E-BA45-D0847F8112B7}" srcOrd="0" destOrd="0" presId="urn:microsoft.com/office/officeart/2005/8/layout/vList4"/>
    <dgm:cxn modelId="{45CBFE8D-3C70-4549-95EC-770BEE1A5037}" type="presParOf" srcId="{B51D8F82-1645-4AFD-8C1F-56FBAB067178}" destId="{73BB43A6-6E96-44F1-9960-75D045D41F36}" srcOrd="1" destOrd="0" presId="urn:microsoft.com/office/officeart/2005/8/layout/vList4"/>
    <dgm:cxn modelId="{F5828062-B6D1-4C0B-A3B1-37568F841A83}" type="presParOf" srcId="{B51D8F82-1645-4AFD-8C1F-56FBAB067178}" destId="{6B82155C-1E27-49A3-8B61-EC2C05291F7E}" srcOrd="2" destOrd="0" presId="urn:microsoft.com/office/officeart/2005/8/layout/vList4"/>
    <dgm:cxn modelId="{7F3C90ED-7238-4AB6-B659-CE360F6BACC7}" type="presParOf" srcId="{78F6435F-C1EE-4C74-A6F2-0FF93EDDD708}" destId="{5B6E64C1-C621-4768-A0F6-199CDDABB9C9}" srcOrd="9" destOrd="0" presId="urn:microsoft.com/office/officeart/2005/8/layout/vList4"/>
    <dgm:cxn modelId="{2F82F366-1168-4FC4-AC9C-E809B8F7F405}" type="presParOf" srcId="{78F6435F-C1EE-4C74-A6F2-0FF93EDDD708}" destId="{BA226049-8587-4857-802B-1548627EB634}" srcOrd="10" destOrd="0" presId="urn:microsoft.com/office/officeart/2005/8/layout/vList4"/>
    <dgm:cxn modelId="{BF2E541B-FCC5-4CA4-BF3C-092923055127}" type="presParOf" srcId="{BA226049-8587-4857-802B-1548627EB634}" destId="{EE700563-011D-4569-84B9-61BDA7468E1E}" srcOrd="0" destOrd="0" presId="urn:microsoft.com/office/officeart/2005/8/layout/vList4"/>
    <dgm:cxn modelId="{9C93CFDC-8E88-4644-9648-36CC113E2518}" type="presParOf" srcId="{BA226049-8587-4857-802B-1548627EB634}" destId="{04F2BD2A-62B0-4F01-AB65-4FA9DA29F017}" srcOrd="1" destOrd="0" presId="urn:microsoft.com/office/officeart/2005/8/layout/vList4"/>
    <dgm:cxn modelId="{5FBBB970-2831-40C3-B1CA-0F089C08B030}" type="presParOf" srcId="{BA226049-8587-4857-802B-1548627EB634}" destId="{40741317-DF25-4A92-A659-6A6011165E8F}" srcOrd="2" destOrd="0" presId="urn:microsoft.com/office/officeart/2005/8/layout/vList4"/>
    <dgm:cxn modelId="{D43F8DC6-A164-4482-88BF-9370F58A74FC}" type="presParOf" srcId="{78F6435F-C1EE-4C74-A6F2-0FF93EDDD708}" destId="{28E55DE1-CE4F-42F6-8A6D-A7B04D42C5D4}" srcOrd="11" destOrd="0" presId="urn:microsoft.com/office/officeart/2005/8/layout/vList4"/>
    <dgm:cxn modelId="{1E74A03F-7636-4006-A75B-D585393F938B}" type="presParOf" srcId="{78F6435F-C1EE-4C74-A6F2-0FF93EDDD708}" destId="{9EC55C28-134F-410E-9B60-DC513C8A468D}" srcOrd="12" destOrd="0" presId="urn:microsoft.com/office/officeart/2005/8/layout/vList4"/>
    <dgm:cxn modelId="{9B0E0A6E-2DA1-4595-8B5C-1554863ACD5F}" type="presParOf" srcId="{9EC55C28-134F-410E-9B60-DC513C8A468D}" destId="{DF19E614-09FB-4681-8AE4-9AD5DDFBD55F}" srcOrd="0" destOrd="0" presId="urn:microsoft.com/office/officeart/2005/8/layout/vList4"/>
    <dgm:cxn modelId="{EDF98C01-9994-41E7-841A-19205863433B}" type="presParOf" srcId="{9EC55C28-134F-410E-9B60-DC513C8A468D}" destId="{BF15CE63-9D82-4C0D-A2AE-F4CF93AC5FE5}" srcOrd="1" destOrd="0" presId="urn:microsoft.com/office/officeart/2005/8/layout/vList4"/>
    <dgm:cxn modelId="{373CE9B9-B1CA-4A29-B0E7-A93E74D47377}" type="presParOf" srcId="{9EC55C28-134F-410E-9B60-DC513C8A468D}" destId="{91BDB47B-23F0-4880-9CD3-EBAC4BA27B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F3CBE-044A-458A-98BC-FB82117C420D}">
      <dsp:nvSpPr>
        <dsp:cNvPr id="0" name=""/>
        <dsp:cNvSpPr/>
      </dsp:nvSpPr>
      <dsp:spPr>
        <a:xfrm>
          <a:off x="0" y="120193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1. Agricultural </a:t>
          </a:r>
          <a:r>
            <a:rPr lang="en-US" sz="1400" b="1" kern="1200" dirty="0">
              <a:solidFill>
                <a:srgbClr val="FF0000"/>
              </a:solidFill>
            </a:rPr>
            <a:t>e.g. Anthrax, Brucellosis 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1634904" y="120193"/>
        <a:ext cx="6213695" cy="651843"/>
      </dsp:txXfrm>
    </dsp:sp>
    <dsp:sp modelId="{AD4A3694-8F4C-4DF2-8134-62330CB09874}">
      <dsp:nvSpPr>
        <dsp:cNvPr id="0" name=""/>
        <dsp:cNvSpPr/>
      </dsp:nvSpPr>
      <dsp:spPr>
        <a:xfrm>
          <a:off x="65184" y="2"/>
          <a:ext cx="1569720" cy="6518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C6592-508C-4707-A0D9-B0ABC40DC995}">
      <dsp:nvSpPr>
        <dsp:cNvPr id="0" name=""/>
        <dsp:cNvSpPr/>
      </dsp:nvSpPr>
      <dsp:spPr>
        <a:xfrm>
          <a:off x="0" y="717028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2. Animal product manufacturers </a:t>
          </a:r>
          <a:r>
            <a:rPr lang="en-US" sz="1400" b="1" kern="1200" dirty="0">
              <a:solidFill>
                <a:srgbClr val="FF0000"/>
              </a:solidFill>
            </a:rPr>
            <a:t>e.g. Tularemia</a:t>
          </a:r>
        </a:p>
      </dsp:txBody>
      <dsp:txXfrm>
        <a:off x="1634904" y="717028"/>
        <a:ext cx="6213695" cy="651843"/>
      </dsp:txXfrm>
    </dsp:sp>
    <dsp:sp modelId="{84E62132-C518-4DA7-858B-9476E7B1D423}">
      <dsp:nvSpPr>
        <dsp:cNvPr id="0" name=""/>
        <dsp:cNvSpPr/>
      </dsp:nvSpPr>
      <dsp:spPr>
        <a:xfrm>
          <a:off x="4546" y="794039"/>
          <a:ext cx="1569720" cy="521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9C712-9970-45F5-97EC-6FBA0EA3A680}">
      <dsp:nvSpPr>
        <dsp:cNvPr id="0" name=""/>
        <dsp:cNvSpPr/>
      </dsp:nvSpPr>
      <dsp:spPr>
        <a:xfrm>
          <a:off x="0" y="1434056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3. Sylvan and Campestral </a:t>
          </a:r>
          <a:r>
            <a:rPr lang="en-US" sz="1400" b="1" kern="1200" dirty="0">
              <a:solidFill>
                <a:srgbClr val="FF0000"/>
              </a:solidFill>
            </a:rPr>
            <a:t>e.g. Rabies, KFD</a:t>
          </a:r>
        </a:p>
      </dsp:txBody>
      <dsp:txXfrm>
        <a:off x="1634904" y="1434056"/>
        <a:ext cx="6213695" cy="651843"/>
      </dsp:txXfrm>
    </dsp:sp>
    <dsp:sp modelId="{73F1C6A9-1C24-46F8-9D76-D11D565C6323}">
      <dsp:nvSpPr>
        <dsp:cNvPr id="0" name=""/>
        <dsp:cNvSpPr/>
      </dsp:nvSpPr>
      <dsp:spPr>
        <a:xfrm>
          <a:off x="96877" y="1488821"/>
          <a:ext cx="1448443" cy="521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057EF-0DD8-4429-A546-679AEB9B0F48}">
      <dsp:nvSpPr>
        <dsp:cNvPr id="0" name=""/>
        <dsp:cNvSpPr/>
      </dsp:nvSpPr>
      <dsp:spPr>
        <a:xfrm>
          <a:off x="0" y="2111804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4. Recreational </a:t>
          </a:r>
          <a:r>
            <a:rPr lang="en-US" sz="1400" b="1" kern="1200" dirty="0">
              <a:solidFill>
                <a:srgbClr val="FF0000"/>
              </a:solidFill>
            </a:rPr>
            <a:t>e.g.  Psittacosis, </a:t>
          </a:r>
          <a:r>
            <a:rPr lang="en-US" sz="1400" b="1" kern="1200" dirty="0" err="1">
              <a:solidFill>
                <a:srgbClr val="FF0000"/>
              </a:solidFill>
            </a:rPr>
            <a:t>campylobacteriosis</a:t>
          </a:r>
          <a:r>
            <a:rPr lang="en-US" sz="1400" kern="1200" dirty="0"/>
            <a:t> 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1634904" y="2111804"/>
        <a:ext cx="6213695" cy="651843"/>
      </dsp:txXfrm>
    </dsp:sp>
    <dsp:sp modelId="{3942135C-A4B8-48B2-A349-8189FF2CB0A1}">
      <dsp:nvSpPr>
        <dsp:cNvPr id="0" name=""/>
        <dsp:cNvSpPr/>
      </dsp:nvSpPr>
      <dsp:spPr>
        <a:xfrm>
          <a:off x="107488" y="2216269"/>
          <a:ext cx="1485112" cy="521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68E2C-BC67-415E-BA45-D0847F8112B7}">
      <dsp:nvSpPr>
        <dsp:cNvPr id="0" name=""/>
        <dsp:cNvSpPr/>
      </dsp:nvSpPr>
      <dsp:spPr>
        <a:xfrm>
          <a:off x="0" y="2868113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5. Clinical/Laboratory </a:t>
          </a:r>
          <a:r>
            <a:rPr lang="en-US" sz="1400" b="1" kern="1200" dirty="0" err="1">
              <a:solidFill>
                <a:srgbClr val="FF0000"/>
              </a:solidFill>
            </a:rPr>
            <a:t>e.g</a:t>
          </a:r>
          <a:r>
            <a:rPr lang="en-US" sz="1400" b="1" kern="1200" dirty="0">
              <a:solidFill>
                <a:srgbClr val="FF0000"/>
              </a:solidFill>
            </a:rPr>
            <a:t> Brucellosis, TB</a:t>
          </a:r>
        </a:p>
      </dsp:txBody>
      <dsp:txXfrm>
        <a:off x="1634904" y="2868113"/>
        <a:ext cx="6213695" cy="651843"/>
      </dsp:txXfrm>
    </dsp:sp>
    <dsp:sp modelId="{73BB43A6-6E96-44F1-9960-75D045D41F36}">
      <dsp:nvSpPr>
        <dsp:cNvPr id="0" name=""/>
        <dsp:cNvSpPr/>
      </dsp:nvSpPr>
      <dsp:spPr>
        <a:xfrm>
          <a:off x="65184" y="2933297"/>
          <a:ext cx="1569720" cy="521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00563-011D-4569-84B9-61BDA7468E1E}">
      <dsp:nvSpPr>
        <dsp:cNvPr id="0" name=""/>
        <dsp:cNvSpPr/>
      </dsp:nvSpPr>
      <dsp:spPr>
        <a:xfrm>
          <a:off x="0" y="3590069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6. Epidemiological  </a:t>
          </a:r>
          <a:r>
            <a:rPr lang="en-US" sz="1700" b="1" kern="1200" dirty="0"/>
            <a:t>    </a:t>
          </a:r>
          <a:r>
            <a:rPr lang="en-US" sz="1400" b="1" kern="1200" dirty="0">
              <a:solidFill>
                <a:srgbClr val="FF0000"/>
              </a:solidFill>
            </a:rPr>
            <a:t>e.g. Plaque, JE,  Yellow fever</a:t>
          </a:r>
        </a:p>
      </dsp:txBody>
      <dsp:txXfrm>
        <a:off x="1634904" y="3590069"/>
        <a:ext cx="6213695" cy="651843"/>
      </dsp:txXfrm>
    </dsp:sp>
    <dsp:sp modelId="{04F2BD2A-62B0-4F01-AB65-4FA9DA29F017}">
      <dsp:nvSpPr>
        <dsp:cNvPr id="0" name=""/>
        <dsp:cNvSpPr/>
      </dsp:nvSpPr>
      <dsp:spPr>
        <a:xfrm>
          <a:off x="65184" y="3650325"/>
          <a:ext cx="1569720" cy="521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9E614-09FB-4681-8AE4-9AD5DDFBD55F}">
      <dsp:nvSpPr>
        <dsp:cNvPr id="0" name=""/>
        <dsp:cNvSpPr/>
      </dsp:nvSpPr>
      <dsp:spPr>
        <a:xfrm>
          <a:off x="0" y="4310893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7. Emergency </a:t>
          </a:r>
          <a:r>
            <a:rPr lang="en-US" sz="1400" b="1" kern="1200" dirty="0">
              <a:solidFill>
                <a:srgbClr val="FF0000"/>
              </a:solidFill>
            </a:rPr>
            <a:t>e.g. </a:t>
          </a:r>
          <a:r>
            <a:rPr lang="en-US" sz="1400" b="1" kern="1200" dirty="0" err="1">
              <a:solidFill>
                <a:srgbClr val="FF0000"/>
              </a:solidFill>
            </a:rPr>
            <a:t>Leptospirosis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1634904" y="4310893"/>
        <a:ext cx="6213695" cy="651843"/>
      </dsp:txXfrm>
    </dsp:sp>
    <dsp:sp modelId="{BF15CE63-9D82-4C0D-A2AE-F4CF93AC5FE5}">
      <dsp:nvSpPr>
        <dsp:cNvPr id="0" name=""/>
        <dsp:cNvSpPr/>
      </dsp:nvSpPr>
      <dsp:spPr>
        <a:xfrm>
          <a:off x="65184" y="4367353"/>
          <a:ext cx="1569720" cy="521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04E62-6824-43BA-8FA6-9578141F76E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618ED-7055-4929-92F1-19E54178F2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618ED-7055-4929-92F1-19E54178F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6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618ED-7055-4929-92F1-19E54178F2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9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618ED-7055-4929-92F1-19E54178F21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618ED-7055-4929-92F1-19E54178F21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0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600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757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3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3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5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2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7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5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9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765" y="1339392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Emerging, Re-emerging and Occupational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Zoonoses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merging and Re-emerging Diseases on a Crowded Planet">
            <a:extLst>
              <a:ext uri="{FF2B5EF4-FFF2-40B4-BE49-F238E27FC236}">
                <a16:creationId xmlns:a16="http://schemas.microsoft.com/office/drawing/2014/main" id="{666317C5-2F29-4841-B7B2-1C6900F38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809417"/>
            <a:ext cx="7349765" cy="399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4" descr="Our Clients | Jivesna Tech">
            <a:extLst>
              <a:ext uri="{FF2B5EF4-FFF2-40B4-BE49-F238E27FC236}">
                <a16:creationId xmlns:a16="http://schemas.microsoft.com/office/drawing/2014/main" id="{615CCB7F-7146-419C-AE84-3CEE27F3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Bihar Veterinary College - Wikipedia">
            <a:extLst>
              <a:ext uri="{FF2B5EF4-FFF2-40B4-BE49-F238E27FC236}">
                <a16:creationId xmlns:a16="http://schemas.microsoft.com/office/drawing/2014/main" id="{AF133BDF-D65F-44D9-B815-B95FE7759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52" y="52633"/>
            <a:ext cx="1517650" cy="128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82EE37-0B8C-4A6B-B8B3-714C3BA1D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63683"/>
              </p:ext>
            </p:extLst>
          </p:nvPr>
        </p:nvGraphicFramePr>
        <p:xfrm>
          <a:off x="915971" y="1380241"/>
          <a:ext cx="7848600" cy="496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4" descr="Our Clients | Jivesna Tech">
            <a:extLst>
              <a:ext uri="{FF2B5EF4-FFF2-40B4-BE49-F238E27FC236}">
                <a16:creationId xmlns:a16="http://schemas.microsoft.com/office/drawing/2014/main" id="{EAAC2C35-C931-44DD-AAC2-B7452386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har Veterinary College - Wikipedia">
            <a:extLst>
              <a:ext uri="{FF2B5EF4-FFF2-40B4-BE49-F238E27FC236}">
                <a16:creationId xmlns:a16="http://schemas.microsoft.com/office/drawing/2014/main" id="{1FDF4252-5162-4F79-A4A5-3E3DD09D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7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4850"/>
            <a:ext cx="8458200" cy="498835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 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Emerging Zoonoses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According to the WHO emerging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zoonoses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is "a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zoonosis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that is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newly recognized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newly evolved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or that has occurred previously but shows an increase in incidence or expansion in geographical, host or vector range”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emerging infectious disease is a one that is caused by a newly discovered infectious agent or by a newly identified variant of a known pathogen, which has emerged and whose incidence in humans has increased during the last two decades and is threatening to increase in the near future. </a:t>
            </a:r>
          </a:p>
          <a:p>
            <a:pPr algn="just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 This term also refers to that disease which was formerly confined to one geographic area, has now spread to other areas.</a:t>
            </a:r>
          </a:p>
          <a:p>
            <a:pPr algn="just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0700" y="304800"/>
            <a:ext cx="5831722" cy="782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Definition</a:t>
            </a:r>
          </a:p>
        </p:txBody>
      </p:sp>
      <p:pic>
        <p:nvPicPr>
          <p:cNvPr id="5" name="Picture 14" descr="Our Clients | Jivesna Tech">
            <a:extLst>
              <a:ext uri="{FF2B5EF4-FFF2-40B4-BE49-F238E27FC236}">
                <a16:creationId xmlns:a16="http://schemas.microsoft.com/office/drawing/2014/main" id="{06155D8D-E1CC-4832-BDA9-6C357B31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har Veterinary College - Wikipedia">
            <a:extLst>
              <a:ext uri="{FF2B5EF4-FFF2-40B4-BE49-F238E27FC236}">
                <a16:creationId xmlns:a16="http://schemas.microsoft.com/office/drawing/2014/main" id="{57409492-EAC3-4458-A8D5-938C19E3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4850"/>
            <a:ext cx="8458200" cy="498835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Re-emerging  Zoonoses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Disease that once were major health problem globally and then decline dramatically but are again a health problem for a significant proportion of population.</a:t>
            </a:r>
          </a:p>
          <a:p>
            <a:pPr algn="just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diseases which was previously controlled but once again has risen to be a significant health problem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Recently, decreased compliance with vaccination policy has also led to reemergence of diseases such as measles and pertussis, which were previously under control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use of deadly pathogens, such as smallpox or anthrax, as agents of bioterrorism is an increasingly acknowledged threat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0700" y="304800"/>
            <a:ext cx="5831722" cy="782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Definition</a:t>
            </a:r>
          </a:p>
        </p:txBody>
      </p:sp>
      <p:pic>
        <p:nvPicPr>
          <p:cNvPr id="5" name="Picture 14" descr="Our Clients | Jivesna Tech">
            <a:extLst>
              <a:ext uri="{FF2B5EF4-FFF2-40B4-BE49-F238E27FC236}">
                <a16:creationId xmlns:a16="http://schemas.microsoft.com/office/drawing/2014/main" id="{06155D8D-E1CC-4832-BDA9-6C357B31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har Veterinary College - Wikipedia">
            <a:extLst>
              <a:ext uri="{FF2B5EF4-FFF2-40B4-BE49-F238E27FC236}">
                <a16:creationId xmlns:a16="http://schemas.microsoft.com/office/drawing/2014/main" id="{57409492-EAC3-4458-A8D5-938C19E3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73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2">
            <a:extLst>
              <a:ext uri="{FF2B5EF4-FFF2-40B4-BE49-F238E27FC236}">
                <a16:creationId xmlns:a16="http://schemas.microsoft.com/office/drawing/2014/main" id="{E6E8B0D4-08FE-4D25-B81F-0B1D0DE10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710212"/>
              </p:ext>
            </p:extLst>
          </p:nvPr>
        </p:nvGraphicFramePr>
        <p:xfrm>
          <a:off x="4595569" y="2971800"/>
          <a:ext cx="4419600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648402" imgH="3286268" progId="Excel.Chart.8">
                  <p:embed/>
                </p:oleObj>
              </mc:Choice>
              <mc:Fallback>
                <p:oleObj name="Chart" r:id="rId2" imgW="6648402" imgH="3286268" progId="Excel.Chart.8">
                  <p:embed/>
                  <p:pic>
                    <p:nvPicPr>
                      <p:cNvPr id="88066" name="Object 2">
                        <a:extLst>
                          <a:ext uri="{FF2B5EF4-FFF2-40B4-BE49-F238E27FC236}">
                            <a16:creationId xmlns:a16="http://schemas.microsoft.com/office/drawing/2014/main" id="{E6E8B0D4-08FE-4D25-B81F-0B1D0DE104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31" t="2319" r="15186" b="4927"/>
                      <a:stretch>
                        <a:fillRect/>
                      </a:stretch>
                    </p:blipFill>
                    <p:spPr bwMode="auto">
                      <a:xfrm>
                        <a:off x="4595569" y="2971800"/>
                        <a:ext cx="4419600" cy="328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>
            <a:extLst>
              <a:ext uri="{FF2B5EF4-FFF2-40B4-BE49-F238E27FC236}">
                <a16:creationId xmlns:a16="http://schemas.microsoft.com/office/drawing/2014/main" id="{9E26D8D7-EEB7-498B-89E3-98161282A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80895"/>
              </p:ext>
            </p:extLst>
          </p:nvPr>
        </p:nvGraphicFramePr>
        <p:xfrm>
          <a:off x="266700" y="3479276"/>
          <a:ext cx="4419600" cy="301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648402" imgH="3286268" progId="Excel.Chart.8">
                  <p:embed/>
                </p:oleObj>
              </mc:Choice>
              <mc:Fallback>
                <p:oleObj name="Chart" r:id="rId4" imgW="6648402" imgH="3286268" progId="Excel.Chart.8">
                  <p:embed/>
                  <p:pic>
                    <p:nvPicPr>
                      <p:cNvPr id="88067" name="Object 3">
                        <a:extLst>
                          <a:ext uri="{FF2B5EF4-FFF2-40B4-BE49-F238E27FC236}">
                            <a16:creationId xmlns:a16="http://schemas.microsoft.com/office/drawing/2014/main" id="{9E26D8D7-EEB7-498B-89E3-98161282A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31" t="2319" r="15186" b="4927"/>
                      <a:stretch>
                        <a:fillRect/>
                      </a:stretch>
                    </p:blipFill>
                    <p:spPr bwMode="auto">
                      <a:xfrm>
                        <a:off x="266700" y="3479276"/>
                        <a:ext cx="4419600" cy="301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Text Box 4">
            <a:extLst>
              <a:ext uri="{FF2B5EF4-FFF2-40B4-BE49-F238E27FC236}">
                <a16:creationId xmlns:a16="http://schemas.microsoft.com/office/drawing/2014/main" id="{D35FDEC5-4101-49C1-8070-42231C6E5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442075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 Emerging human pathogens</a:t>
            </a: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FC507BD8-CC9B-4063-B2CF-1C1635C31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90764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</a:rPr>
              <a:t> Total human pathogens known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DF279D-DD18-45B7-8863-645AD63E5730}"/>
              </a:ext>
            </a:extLst>
          </p:cNvPr>
          <p:cNvSpPr/>
          <p:nvPr/>
        </p:nvSpPr>
        <p:spPr>
          <a:xfrm>
            <a:off x="144542" y="1401827"/>
            <a:ext cx="8995530" cy="175432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Emergence and re-emergence of zoonotic diseases may be any one of the following categories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 known agent appearing in a new geographic area.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 known agent appearing in a unsusceptible species.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 previously unknown agent detected for the first time.</a:t>
            </a:r>
          </a:p>
          <a:p>
            <a:pPr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Our Clients | Jivesna Tech">
            <a:extLst>
              <a:ext uri="{FF2B5EF4-FFF2-40B4-BE49-F238E27FC236}">
                <a16:creationId xmlns:a16="http://schemas.microsoft.com/office/drawing/2014/main" id="{C3A0A001-E8E1-49EC-AEEE-3211111C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Bihar Veterinary College - Wikipedia">
            <a:extLst>
              <a:ext uri="{FF2B5EF4-FFF2-40B4-BE49-F238E27FC236}">
                <a16:creationId xmlns:a16="http://schemas.microsoft.com/office/drawing/2014/main" id="{B5AC97BA-D2A2-4D5A-9300-0C0D3799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469" y="193836"/>
            <a:ext cx="5791953" cy="11061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Global Examples of Emerging &amp; Reemerging infectious diseases</a:t>
            </a:r>
          </a:p>
        </p:txBody>
      </p:sp>
      <p:pic>
        <p:nvPicPr>
          <p:cNvPr id="2050" name="Picture 2" descr="C:\Users\user\Desktop\NIH Emerging &amp; Reemerging Diseas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14089"/>
          <a:stretch/>
        </p:blipFill>
        <p:spPr bwMode="auto">
          <a:xfrm>
            <a:off x="457200" y="1360459"/>
            <a:ext cx="8458200" cy="472633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543800" y="6248400"/>
            <a:ext cx="1371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(NIH, 2015)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140678"/>
            <a:ext cx="7315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*Emergence of COVID-19 (December, 2019, China), Pandemic in 170 Count.</a:t>
            </a:r>
          </a:p>
        </p:txBody>
      </p:sp>
      <p:pic>
        <p:nvPicPr>
          <p:cNvPr id="8" name="Picture 14" descr="Our Clients | Jivesna Tech">
            <a:extLst>
              <a:ext uri="{FF2B5EF4-FFF2-40B4-BE49-F238E27FC236}">
                <a16:creationId xmlns:a16="http://schemas.microsoft.com/office/drawing/2014/main" id="{5A0160D5-BAFC-4C33-9039-B0C668BBC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Bihar Veterinary College - Wikipedia">
            <a:extLst>
              <a:ext uri="{FF2B5EF4-FFF2-40B4-BE49-F238E27FC236}">
                <a16:creationId xmlns:a16="http://schemas.microsoft.com/office/drawing/2014/main" id="{2820F67C-1204-4314-A680-E131F8D3C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5953"/>
              </p:ext>
            </p:extLst>
          </p:nvPr>
        </p:nvGraphicFramePr>
        <p:xfrm>
          <a:off x="304800" y="1341120"/>
          <a:ext cx="8534400" cy="537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2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Viral Diseases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Bacterial Diseases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Parasitic Diseases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Nontyphoid strains of 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Salmonella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Alveolar Echinococcosis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3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Ebola Virus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Borrelia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burgdorferi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(Lyme 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borreliosis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Cryptosporidiosis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3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Nipah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Ehrlichia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Anaplasma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Ehrlichiosis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2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Avian influenza,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Mycobacteria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paratuberculosis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Johne’s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Chronne’s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disease),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2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Bovine Spongiform Encephalitis (BSE),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Francisella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tularensis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(Tularemia)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3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Rift Valley fever,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Bartonella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Bartonellosis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2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acute respiratory syndrome (SARS),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Enterohemorrhagic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Escherichia coli 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(Bloody 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3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Monkeypox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Campylobacter </a:t>
                      </a:r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2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Orphan viruses such as Enteroviruses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3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Myxoviruses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3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Herpesviruses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Picture 14" descr="Our Clients | Jivesna Tech">
            <a:extLst>
              <a:ext uri="{FF2B5EF4-FFF2-40B4-BE49-F238E27FC236}">
                <a16:creationId xmlns:a16="http://schemas.microsoft.com/office/drawing/2014/main" id="{40C2948C-2983-4D91-8ECB-6B9437C3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Bihar Veterinary College - Wikipedia">
            <a:extLst>
              <a:ext uri="{FF2B5EF4-FFF2-40B4-BE49-F238E27FC236}">
                <a16:creationId xmlns:a16="http://schemas.microsoft.com/office/drawing/2014/main" id="{AA8F6077-7F06-45D4-928C-230F0E17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12496"/>
            <a:ext cx="5796764" cy="88219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Emergence and Re-Emergence of diseases: Broad factor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Global-changes-favor-the-re-emergence-of-infectious-and-non-infectious-diseas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12450"/>
            <a:ext cx="8763000" cy="5293150"/>
          </a:xfrm>
          <a:prstGeom prst="rect">
            <a:avLst/>
          </a:prstGeom>
          <a:noFill/>
        </p:spPr>
      </p:pic>
      <p:pic>
        <p:nvPicPr>
          <p:cNvPr id="4" name="Picture 14" descr="Our Clients | Jivesna Tech">
            <a:extLst>
              <a:ext uri="{FF2B5EF4-FFF2-40B4-BE49-F238E27FC236}">
                <a16:creationId xmlns:a16="http://schemas.microsoft.com/office/drawing/2014/main" id="{C165FA24-4442-4A23-B4ED-EB21274C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har Veterinary College - Wikipedia">
            <a:extLst>
              <a:ext uri="{FF2B5EF4-FFF2-40B4-BE49-F238E27FC236}">
                <a16:creationId xmlns:a16="http://schemas.microsoft.com/office/drawing/2014/main" id="{6E8A217E-B889-4553-A4AC-71CFBBA4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32728" y="228600"/>
            <a:ext cx="5711072" cy="98546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Emergence and Re-Emergence of diseases: Factors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emre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214066"/>
            <a:ext cx="8686800" cy="5567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14400" y="1524000"/>
            <a:ext cx="1600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AGENT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2133600"/>
            <a:ext cx="1447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Genetic Modification</a:t>
            </a:r>
          </a:p>
          <a:p>
            <a:pPr algn="ctr"/>
            <a:endParaRPr lang="en-US" sz="1400" b="1" dirty="0">
              <a:solidFill>
                <a:schemeClr val="accent1"/>
              </a:solidFill>
            </a:endParaRP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Drug Resistanc</a:t>
            </a:r>
            <a:r>
              <a:rPr lang="en-US" sz="14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7" name="Down Arrow 6"/>
          <p:cNvSpPr/>
          <p:nvPr/>
        </p:nvSpPr>
        <p:spPr>
          <a:xfrm>
            <a:off x="2362200" y="2133600"/>
            <a:ext cx="121919" cy="1143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50283" y="2654613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COVID-19</a:t>
            </a:r>
          </a:p>
          <a:p>
            <a:pPr algn="ctr"/>
            <a:r>
              <a:rPr lang="en-US" sz="1400" dirty="0"/>
              <a:t>Hanta virus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4648200"/>
            <a:ext cx="762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700" y="3094714"/>
            <a:ext cx="838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MDR TB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781" y="1934486"/>
            <a:ext cx="838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H5N1/ </a:t>
            </a:r>
            <a:r>
              <a:rPr lang="en-US" sz="1200" dirty="0"/>
              <a:t>H1N1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0" y="19050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EBOLA</a:t>
            </a:r>
          </a:p>
        </p:txBody>
      </p:sp>
      <p:pic>
        <p:nvPicPr>
          <p:cNvPr id="16" name="Picture 14" descr="Our Clients | Jivesna Tech">
            <a:extLst>
              <a:ext uri="{FF2B5EF4-FFF2-40B4-BE49-F238E27FC236}">
                <a16:creationId xmlns:a16="http://schemas.microsoft.com/office/drawing/2014/main" id="{CD025704-EEF8-4FA7-91F9-85B654B6B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Bihar Veterinary College - Wikipedia">
            <a:extLst>
              <a:ext uri="{FF2B5EF4-FFF2-40B4-BE49-F238E27FC236}">
                <a16:creationId xmlns:a16="http://schemas.microsoft.com/office/drawing/2014/main" id="{EF562564-6632-48B1-8ED6-137FD1C4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728" y="424992"/>
            <a:ext cx="5709141" cy="71800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Occupational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Zoonoses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4342"/>
            <a:ext cx="8382000" cy="3048000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Disease and infections that are transmitted in nature between man and animals on account of their occupation</a:t>
            </a:r>
          </a:p>
          <a:p>
            <a:pPr>
              <a:buNone/>
            </a:pP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Examples: 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Anthrax, Brucellosis, Leptospirosis, Q fever etc. </a:t>
            </a:r>
          </a:p>
          <a:p>
            <a:pPr>
              <a:buNone/>
            </a:pP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WHO Expert Committee on Bacterial and Viral Zoonoses (1982) categorized the occupational groups 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seven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categories depending upon the type of exposure</a:t>
            </a:r>
          </a:p>
          <a:p>
            <a:endParaRPr lang="en-US" dirty="0"/>
          </a:p>
        </p:txBody>
      </p:sp>
      <p:pic>
        <p:nvPicPr>
          <p:cNvPr id="5" name="Picture 14" descr="Our Clients | Jivesna Tech">
            <a:extLst>
              <a:ext uri="{FF2B5EF4-FFF2-40B4-BE49-F238E27FC236}">
                <a16:creationId xmlns:a16="http://schemas.microsoft.com/office/drawing/2014/main" id="{58DA6EDE-C315-4310-82A0-E8D4C84A0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har Veterinary College - Wikipedia">
            <a:extLst>
              <a:ext uri="{FF2B5EF4-FFF2-40B4-BE49-F238E27FC236}">
                <a16:creationId xmlns:a16="http://schemas.microsoft.com/office/drawing/2014/main" id="{2963FFB4-AD3A-4979-AABE-EF373489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399</TotalTime>
  <Words>560</Words>
  <Application>Microsoft Office PowerPoint</Application>
  <PresentationFormat>On-screen Show (4:3)</PresentationFormat>
  <Paragraphs>75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Chart</vt:lpstr>
      <vt:lpstr>Emerging, Re-emerging and Occupational Zoonoses</vt:lpstr>
      <vt:lpstr>PowerPoint Presentation</vt:lpstr>
      <vt:lpstr>PowerPoint Presentation</vt:lpstr>
      <vt:lpstr>PowerPoint Presentation</vt:lpstr>
      <vt:lpstr>Global Examples of Emerging &amp; Reemerging infectious diseases</vt:lpstr>
      <vt:lpstr>PowerPoint Presentation</vt:lpstr>
      <vt:lpstr>Emergence and Re-Emergence of diseases: Broad factor </vt:lpstr>
      <vt:lpstr>     Emergence and Re-Emergence of diseases: Factors </vt:lpstr>
      <vt:lpstr>Occupational Zoonoses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Emerging, Re-emerging and Occupational Zoonoses</dc:title>
  <dc:creator>user</dc:creator>
  <cp:lastModifiedBy>drbhoomika1986@gmail.com</cp:lastModifiedBy>
  <cp:revision>19</cp:revision>
  <dcterms:created xsi:type="dcterms:W3CDTF">2006-08-16T00:00:00Z</dcterms:created>
  <dcterms:modified xsi:type="dcterms:W3CDTF">2021-02-08T06:37:44Z</dcterms:modified>
</cp:coreProperties>
</file>