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</p:sldMasterIdLst>
  <p:notesMasterIdLst>
    <p:notesMasterId r:id="rId10"/>
  </p:notesMasterIdLst>
  <p:sldIdLst>
    <p:sldId id="256" r:id="rId4"/>
    <p:sldId id="257" r:id="rId5"/>
    <p:sldId id="267" r:id="rId6"/>
    <p:sldId id="270" r:id="rId7"/>
    <p:sldId id="268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C846C6-2635-4285-853E-E116853B3558}" type="datetimeFigureOut">
              <a:rPr lang="en-IN" smtClean="0"/>
              <a:t>23-05-2025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7DFF2-B63B-4C8B-820F-AEB5B2F9B8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14863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7" name="Google Shape;10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943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67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67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63842-1AC5-4244-AE92-EE895CAD91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3ADC-C980-4F34-B769-5E9EF2D475C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42C88-3773-4A12-9E0F-85478790039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3F4C1-3D48-4380-BC90-D4A9EC054EF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F24DAC-E9B7-4308-84F2-0617526A39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E72308-60D5-4929-BB6E-3B46496483B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E4FB1-624C-4E21-BD5A-6C59B9EFD71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B3FE8-77DD-43B7-9E29-DAABB537AF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CB440-0CA7-4A10-9B60-2D41D179DB7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045EC-753F-4A7B-AD1C-E8E2318AF3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A02CC-3B77-49BC-BDE6-54D20BC3460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71BB5-9817-4DB9-97B4-B9286DF97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7E88B-AA1D-48B4-847D-002FA6DFBA6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9000" y="1030167"/>
            <a:ext cx="7146900" cy="154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3409172" y="3239569"/>
            <a:ext cx="5318543" cy="10509527"/>
            <a:chOff x="3485371" y="1424851"/>
            <a:chExt cx="5318543" cy="7882145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3485371" y="1958251"/>
              <a:ext cx="468816" cy="7120145"/>
              <a:chOff x="1447800" y="152400"/>
              <a:chExt cx="318597" cy="4838699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4" name="Google Shape;1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5" name="Google Shape;15;p2"/>
            <p:cNvGrpSpPr/>
            <p:nvPr/>
          </p:nvGrpSpPr>
          <p:grpSpPr>
            <a:xfrm>
              <a:off x="3808592" y="1577251"/>
              <a:ext cx="468816" cy="7120145"/>
              <a:chOff x="1600200" y="152400"/>
              <a:chExt cx="318597" cy="4838699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7" name="Google Shape;1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8" name="Google Shape;18;p2"/>
            <p:cNvGrpSpPr/>
            <p:nvPr/>
          </p:nvGrpSpPr>
          <p:grpSpPr>
            <a:xfrm>
              <a:off x="4131812" y="2186851"/>
              <a:ext cx="468816" cy="7120145"/>
              <a:chOff x="533400" y="152400"/>
              <a:chExt cx="318597" cy="4838699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0" name="Google Shape;2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1" name="Google Shape;21;p2"/>
            <p:cNvGrpSpPr/>
            <p:nvPr/>
          </p:nvGrpSpPr>
          <p:grpSpPr>
            <a:xfrm>
              <a:off x="4455033" y="1729651"/>
              <a:ext cx="468816" cy="7120145"/>
              <a:chOff x="685800" y="152400"/>
              <a:chExt cx="318597" cy="4838699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3" name="Google Shape;2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" name="Google Shape;24;p2"/>
            <p:cNvGrpSpPr/>
            <p:nvPr/>
          </p:nvGrpSpPr>
          <p:grpSpPr>
            <a:xfrm>
              <a:off x="4778254" y="1424851"/>
              <a:ext cx="468816" cy="7120145"/>
              <a:chOff x="838200" y="152400"/>
              <a:chExt cx="318597" cy="4838699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6" name="Google Shape;2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7" name="Google Shape;27;p2"/>
            <p:cNvGrpSpPr/>
            <p:nvPr/>
          </p:nvGrpSpPr>
          <p:grpSpPr>
            <a:xfrm>
              <a:off x="5101474" y="1882051"/>
              <a:ext cx="468816" cy="7120145"/>
              <a:chOff x="990600" y="152400"/>
              <a:chExt cx="318597" cy="4838699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0" name="Google Shape;30;p2"/>
            <p:cNvGrpSpPr/>
            <p:nvPr/>
          </p:nvGrpSpPr>
          <p:grpSpPr>
            <a:xfrm>
              <a:off x="5424695" y="1729651"/>
              <a:ext cx="468816" cy="7120145"/>
              <a:chOff x="3663063" y="152400"/>
              <a:chExt cx="318597" cy="4838699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2" name="Google Shape;32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3" name="Google Shape;33;p2"/>
            <p:cNvGrpSpPr/>
            <p:nvPr/>
          </p:nvGrpSpPr>
          <p:grpSpPr>
            <a:xfrm>
              <a:off x="5747916" y="2034451"/>
              <a:ext cx="468816" cy="7120145"/>
              <a:chOff x="1295400" y="152400"/>
              <a:chExt cx="318597" cy="4838699"/>
            </a:xfrm>
          </p:grpSpPr>
          <p:sp>
            <p:nvSpPr>
              <p:cNvPr id="34" name="Google Shape;34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5" name="Google Shape;35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6" name="Google Shape;36;p2"/>
            <p:cNvGrpSpPr/>
            <p:nvPr/>
          </p:nvGrpSpPr>
          <p:grpSpPr>
            <a:xfrm>
              <a:off x="6072553" y="1958251"/>
              <a:ext cx="468816" cy="7120145"/>
              <a:chOff x="1447800" y="152400"/>
              <a:chExt cx="318597" cy="4838699"/>
            </a:xfrm>
          </p:grpSpPr>
          <p:sp>
            <p:nvSpPr>
              <p:cNvPr id="37" name="Google Shape;37;p2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8" name="Google Shape;38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9" name="Google Shape;39;p2"/>
            <p:cNvGrpSpPr/>
            <p:nvPr/>
          </p:nvGrpSpPr>
          <p:grpSpPr>
            <a:xfrm>
              <a:off x="6395774" y="1653451"/>
              <a:ext cx="468816" cy="7120145"/>
              <a:chOff x="1600200" y="152400"/>
              <a:chExt cx="318597" cy="4838699"/>
            </a:xfrm>
          </p:grpSpPr>
          <p:sp>
            <p:nvSpPr>
              <p:cNvPr id="40" name="Google Shape;40;p2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" name="Google Shape;41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oogle Shape;42;p2"/>
            <p:cNvGrpSpPr/>
            <p:nvPr/>
          </p:nvGrpSpPr>
          <p:grpSpPr>
            <a:xfrm>
              <a:off x="6718994" y="1424851"/>
              <a:ext cx="468816" cy="7120145"/>
              <a:chOff x="533400" y="152400"/>
              <a:chExt cx="318597" cy="4838699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" name="Google Shape;44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5" name="Google Shape;45;p2"/>
            <p:cNvGrpSpPr/>
            <p:nvPr/>
          </p:nvGrpSpPr>
          <p:grpSpPr>
            <a:xfrm>
              <a:off x="7042215" y="1501051"/>
              <a:ext cx="468816" cy="7120145"/>
              <a:chOff x="685800" y="152400"/>
              <a:chExt cx="318597" cy="4838699"/>
            </a:xfrm>
          </p:grpSpPr>
          <p:sp>
            <p:nvSpPr>
              <p:cNvPr id="46" name="Google Shape;46;p2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7" name="Google Shape;47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8" name="Google Shape;48;p2"/>
            <p:cNvGrpSpPr/>
            <p:nvPr/>
          </p:nvGrpSpPr>
          <p:grpSpPr>
            <a:xfrm>
              <a:off x="7365436" y="1882051"/>
              <a:ext cx="468816" cy="7120145"/>
              <a:chOff x="838200" y="152400"/>
              <a:chExt cx="318597" cy="4838699"/>
            </a:xfrm>
          </p:grpSpPr>
          <p:sp>
            <p:nvSpPr>
              <p:cNvPr id="49" name="Google Shape;49;p2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0" name="Google Shape;50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1" name="Google Shape;51;p2"/>
            <p:cNvGrpSpPr/>
            <p:nvPr/>
          </p:nvGrpSpPr>
          <p:grpSpPr>
            <a:xfrm>
              <a:off x="7688656" y="1424851"/>
              <a:ext cx="468816" cy="7120145"/>
              <a:chOff x="990600" y="152400"/>
              <a:chExt cx="318597" cy="4838699"/>
            </a:xfrm>
          </p:grpSpPr>
          <p:sp>
            <p:nvSpPr>
              <p:cNvPr id="52" name="Google Shape;52;p2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3" name="Google Shape;53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4" name="Google Shape;54;p2"/>
            <p:cNvGrpSpPr/>
            <p:nvPr/>
          </p:nvGrpSpPr>
          <p:grpSpPr>
            <a:xfrm>
              <a:off x="8011877" y="2186851"/>
              <a:ext cx="468816" cy="7120145"/>
              <a:chOff x="3663063" y="152400"/>
              <a:chExt cx="318597" cy="4838699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6" name="Google Shape;56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7" name="Google Shape;57;p2"/>
            <p:cNvGrpSpPr/>
            <p:nvPr/>
          </p:nvGrpSpPr>
          <p:grpSpPr>
            <a:xfrm>
              <a:off x="8335098" y="1805851"/>
              <a:ext cx="468816" cy="7120145"/>
              <a:chOff x="1295400" y="152400"/>
              <a:chExt cx="318597" cy="4838699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59" name="Google Shape;5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893583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7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7"/>
          <p:cNvSpPr txBox="1">
            <a:spLocks noGrp="1"/>
          </p:cNvSpPr>
          <p:nvPr>
            <p:ph type="body" idx="1"/>
          </p:nvPr>
        </p:nvSpPr>
        <p:spPr>
          <a:xfrm>
            <a:off x="829000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5" name="Google Shape;355;p7"/>
          <p:cNvSpPr txBox="1">
            <a:spLocks noGrp="1"/>
          </p:cNvSpPr>
          <p:nvPr>
            <p:ph type="body" idx="2"/>
          </p:nvPr>
        </p:nvSpPr>
        <p:spPr>
          <a:xfrm>
            <a:off x="4513595" y="1803400"/>
            <a:ext cx="3217500" cy="456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✘"/>
              <a:defRPr sz="2200"/>
            </a:lvl1pPr>
            <a:lvl2pPr marL="914400" lvl="1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2pPr>
            <a:lvl3pPr marL="1371600" lvl="2" indent="-368300">
              <a:spcBef>
                <a:spcPts val="1000"/>
              </a:spcBef>
              <a:spcAft>
                <a:spcPts val="0"/>
              </a:spcAft>
              <a:buSzPts val="2200"/>
              <a:buChar char="-"/>
              <a:defRPr sz="2200"/>
            </a:lvl3pPr>
            <a:lvl4pPr marL="1828800" lvl="3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356" name="Google Shape;356;p7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  <p:grpSp>
        <p:nvGrpSpPr>
          <p:cNvPr id="357" name="Google Shape;357;p7"/>
          <p:cNvGrpSpPr/>
          <p:nvPr/>
        </p:nvGrpSpPr>
        <p:grpSpPr>
          <a:xfrm>
            <a:off x="8004405" y="556396"/>
            <a:ext cx="3529549" cy="6034352"/>
            <a:chOff x="8004404" y="372498"/>
            <a:chExt cx="3529549" cy="4525764"/>
          </a:xfrm>
        </p:grpSpPr>
        <p:grpSp>
          <p:nvGrpSpPr>
            <p:cNvPr id="358" name="Google Shape;358;p7"/>
            <p:cNvGrpSpPr/>
            <p:nvPr/>
          </p:nvGrpSpPr>
          <p:grpSpPr>
            <a:xfrm rot="-5400000" flipH="1">
              <a:off x="8541351" y="-164449"/>
              <a:ext cx="2227938" cy="3301831"/>
              <a:chOff x="3485371" y="1424851"/>
              <a:chExt cx="5318543" cy="7882145"/>
            </a:xfrm>
          </p:grpSpPr>
          <p:grpSp>
            <p:nvGrpSpPr>
              <p:cNvPr id="359" name="Google Shape;359;p7"/>
              <p:cNvGrpSpPr/>
              <p:nvPr/>
            </p:nvGrpSpPr>
            <p:grpSpPr>
              <a:xfrm>
                <a:off x="3485371" y="1958251"/>
                <a:ext cx="468816" cy="7120145"/>
                <a:chOff x="1447800" y="152400"/>
                <a:chExt cx="318597" cy="4838699"/>
              </a:xfrm>
            </p:grpSpPr>
            <p:sp>
              <p:nvSpPr>
                <p:cNvPr id="360" name="Google Shape;360;p7"/>
                <p:cNvSpPr/>
                <p:nvPr/>
              </p:nvSpPr>
              <p:spPr>
                <a:xfrm>
                  <a:off x="1452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1" name="Google Shape;36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47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2" name="Google Shape;362;p7"/>
              <p:cNvGrpSpPr/>
              <p:nvPr/>
            </p:nvGrpSpPr>
            <p:grpSpPr>
              <a:xfrm>
                <a:off x="3808592" y="15772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63" name="Google Shape;363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4" name="Google Shape;36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5" name="Google Shape;365;p7"/>
              <p:cNvGrpSpPr/>
              <p:nvPr/>
            </p:nvGrpSpPr>
            <p:grpSpPr>
              <a:xfrm>
                <a:off x="4131812" y="2186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66" name="Google Shape;366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67" name="Google Shape;36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68" name="Google Shape;368;p7"/>
              <p:cNvGrpSpPr/>
              <p:nvPr/>
            </p:nvGrpSpPr>
            <p:grpSpPr>
              <a:xfrm>
                <a:off x="4455033" y="17296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69" name="Google Shape;369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0" name="Google Shape;37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1" name="Google Shape;371;p7"/>
              <p:cNvGrpSpPr/>
              <p:nvPr/>
            </p:nvGrpSpPr>
            <p:grpSpPr>
              <a:xfrm>
                <a:off x="4778254" y="14248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72" name="Google Shape;372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3" name="Google Shape;373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4" name="Google Shape;374;p7"/>
              <p:cNvGrpSpPr/>
              <p:nvPr/>
            </p:nvGrpSpPr>
            <p:grpSpPr>
              <a:xfrm>
                <a:off x="5101474" y="1882051"/>
                <a:ext cx="468816" cy="7120145"/>
                <a:chOff x="990600" y="152400"/>
                <a:chExt cx="318597" cy="4838699"/>
              </a:xfrm>
            </p:grpSpPr>
            <p:sp>
              <p:nvSpPr>
                <p:cNvPr id="375" name="Google Shape;375;p7"/>
                <p:cNvSpPr/>
                <p:nvPr/>
              </p:nvSpPr>
              <p:spPr>
                <a:xfrm>
                  <a:off x="9949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6" name="Google Shape;376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9906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77" name="Google Shape;377;p7"/>
              <p:cNvGrpSpPr/>
              <p:nvPr/>
            </p:nvGrpSpPr>
            <p:grpSpPr>
              <a:xfrm>
                <a:off x="5424695" y="17296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78" name="Google Shape;378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79" name="Google Shape;379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0" name="Google Shape;380;p7"/>
              <p:cNvGrpSpPr/>
              <p:nvPr/>
            </p:nvGrpSpPr>
            <p:grpSpPr>
              <a:xfrm>
                <a:off x="5929821" y="2034451"/>
                <a:ext cx="468816" cy="7120145"/>
                <a:chOff x="1419019" y="152400"/>
                <a:chExt cx="318597" cy="4838699"/>
              </a:xfrm>
            </p:grpSpPr>
            <p:sp>
              <p:nvSpPr>
                <p:cNvPr id="381" name="Google Shape;381;p7"/>
                <p:cNvSpPr/>
                <p:nvPr/>
              </p:nvSpPr>
              <p:spPr>
                <a:xfrm>
                  <a:off x="1423362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2" name="Google Shape;382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419019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3" name="Google Shape;383;p7"/>
              <p:cNvGrpSpPr/>
              <p:nvPr/>
            </p:nvGrpSpPr>
            <p:grpSpPr>
              <a:xfrm>
                <a:off x="6395774" y="1653451"/>
                <a:ext cx="468816" cy="7120145"/>
                <a:chOff x="1600200" y="152400"/>
                <a:chExt cx="318597" cy="4838699"/>
              </a:xfrm>
            </p:grpSpPr>
            <p:sp>
              <p:nvSpPr>
                <p:cNvPr id="384" name="Google Shape;384;p7"/>
                <p:cNvSpPr/>
                <p:nvPr/>
              </p:nvSpPr>
              <p:spPr>
                <a:xfrm>
                  <a:off x="1604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5" name="Google Shape;385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600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6" name="Google Shape;386;p7"/>
              <p:cNvGrpSpPr/>
              <p:nvPr/>
            </p:nvGrpSpPr>
            <p:grpSpPr>
              <a:xfrm>
                <a:off x="6718994" y="1424851"/>
                <a:ext cx="468816" cy="7120145"/>
                <a:chOff x="533400" y="152400"/>
                <a:chExt cx="318597" cy="4838699"/>
              </a:xfrm>
            </p:grpSpPr>
            <p:sp>
              <p:nvSpPr>
                <p:cNvPr id="387" name="Google Shape;387;p7"/>
                <p:cNvSpPr/>
                <p:nvPr/>
              </p:nvSpPr>
              <p:spPr>
                <a:xfrm>
                  <a:off x="537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88" name="Google Shape;388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533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89" name="Google Shape;389;p7"/>
              <p:cNvGrpSpPr/>
              <p:nvPr/>
            </p:nvGrpSpPr>
            <p:grpSpPr>
              <a:xfrm>
                <a:off x="7042215" y="1501051"/>
                <a:ext cx="468816" cy="7120145"/>
                <a:chOff x="685800" y="152400"/>
                <a:chExt cx="318597" cy="4838699"/>
              </a:xfrm>
            </p:grpSpPr>
            <p:sp>
              <p:nvSpPr>
                <p:cNvPr id="390" name="Google Shape;390;p7"/>
                <p:cNvSpPr/>
                <p:nvPr/>
              </p:nvSpPr>
              <p:spPr>
                <a:xfrm>
                  <a:off x="6901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1" name="Google Shape;391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6858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2" name="Google Shape;392;p7"/>
              <p:cNvGrpSpPr/>
              <p:nvPr/>
            </p:nvGrpSpPr>
            <p:grpSpPr>
              <a:xfrm>
                <a:off x="7365436" y="1882051"/>
                <a:ext cx="468816" cy="7120145"/>
                <a:chOff x="838200" y="152400"/>
                <a:chExt cx="318597" cy="4838699"/>
              </a:xfrm>
            </p:grpSpPr>
            <p:sp>
              <p:nvSpPr>
                <p:cNvPr id="393" name="Google Shape;393;p7"/>
                <p:cNvSpPr/>
                <p:nvPr/>
              </p:nvSpPr>
              <p:spPr>
                <a:xfrm>
                  <a:off x="8425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4" name="Google Shape;394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8382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5" name="Google Shape;395;p7"/>
              <p:cNvGrpSpPr/>
              <p:nvPr/>
            </p:nvGrpSpPr>
            <p:grpSpPr>
              <a:xfrm>
                <a:off x="8011877" y="2186851"/>
                <a:ext cx="468816" cy="7120145"/>
                <a:chOff x="3663063" y="152400"/>
                <a:chExt cx="318597" cy="4838699"/>
              </a:xfrm>
            </p:grpSpPr>
            <p:sp>
              <p:nvSpPr>
                <p:cNvPr id="396" name="Google Shape;396;p7"/>
                <p:cNvSpPr/>
                <p:nvPr/>
              </p:nvSpPr>
              <p:spPr>
                <a:xfrm>
                  <a:off x="3667406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397" name="Google Shape;397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3663063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398" name="Google Shape;398;p7"/>
              <p:cNvGrpSpPr/>
              <p:nvPr/>
            </p:nvGrpSpPr>
            <p:grpSpPr>
              <a:xfrm>
                <a:off x="8335098" y="1805851"/>
                <a:ext cx="468816" cy="7120145"/>
                <a:chOff x="1295400" y="152400"/>
                <a:chExt cx="318597" cy="4838699"/>
              </a:xfrm>
            </p:grpSpPr>
            <p:sp>
              <p:nvSpPr>
                <p:cNvPr id="399" name="Google Shape;399;p7"/>
                <p:cNvSpPr/>
                <p:nvPr/>
              </p:nvSpPr>
              <p:spPr>
                <a:xfrm>
                  <a:off x="1299743" y="158450"/>
                  <a:ext cx="215896" cy="47706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806" h="3641729" extrusionOk="0">
                      <a:moveTo>
                        <a:pt x="164807" y="394989"/>
                      </a:moveTo>
                      <a:cubicBezTo>
                        <a:pt x="156185" y="351574"/>
                        <a:pt x="93171" y="32822"/>
                        <a:pt x="88053" y="7536"/>
                      </a:cubicBezTo>
                      <a:cubicBezTo>
                        <a:pt x="87620" y="5242"/>
                        <a:pt x="87006" y="2988"/>
                        <a:pt x="86219" y="798"/>
                      </a:cubicBezTo>
                      <a:cubicBezTo>
                        <a:pt x="85017" y="-2343"/>
                        <a:pt x="77441" y="4604"/>
                        <a:pt x="76836" y="7526"/>
                      </a:cubicBezTo>
                      <a:cubicBezTo>
                        <a:pt x="71773" y="32822"/>
                        <a:pt x="8686" y="347473"/>
                        <a:pt x="0" y="391002"/>
                      </a:cubicBezTo>
                      <a:cubicBezTo>
                        <a:pt x="0" y="400985"/>
                        <a:pt x="294" y="3614959"/>
                        <a:pt x="294" y="3614959"/>
                      </a:cubicBezTo>
                      <a:cubicBezTo>
                        <a:pt x="294" y="3628282"/>
                        <a:pt x="37358" y="3641729"/>
                        <a:pt x="82403" y="3641729"/>
                      </a:cubicBezTo>
                      <a:cubicBezTo>
                        <a:pt x="127448" y="3641729"/>
                        <a:pt x="164531" y="3628292"/>
                        <a:pt x="164531" y="3614959"/>
                      </a:cubicBezTo>
                      <a:lnTo>
                        <a:pt x="164742" y="3614959"/>
                      </a:lnTo>
                      <a:cubicBezTo>
                        <a:pt x="164742" y="3614959"/>
                        <a:pt x="164807" y="406076"/>
                        <a:pt x="164807" y="39498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400" name="Google Shape;400;p7"/>
                <p:cNvPicPr preferRelativeResize="0"/>
                <p:nvPr/>
              </p:nvPicPr>
              <p:blipFill>
                <a:blip r:embed="rId2">
                  <a:alphaModFix/>
                </a:blip>
                <a:stretch>
                  <a:fillRect/>
                </a:stretch>
              </p:blipFill>
              <p:spPr>
                <a:xfrm>
                  <a:off x="1295400" y="152400"/>
                  <a:ext cx="318597" cy="4838699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401" name="Google Shape;401;p7"/>
            <p:cNvGrpSpPr/>
            <p:nvPr/>
          </p:nvGrpSpPr>
          <p:grpSpPr>
            <a:xfrm rot="-5400000" flipH="1">
              <a:off x="9848714" y="1201031"/>
              <a:ext cx="196383" cy="2982574"/>
              <a:chOff x="1447800" y="152400"/>
              <a:chExt cx="318597" cy="4838699"/>
            </a:xfrm>
          </p:grpSpPr>
          <p:sp>
            <p:nvSpPr>
              <p:cNvPr id="402" name="Google Shape;402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3" name="Google Shape;40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4" name="Google Shape;404;p7"/>
            <p:cNvGrpSpPr/>
            <p:nvPr/>
          </p:nvGrpSpPr>
          <p:grpSpPr>
            <a:xfrm rot="-5400000" flipH="1">
              <a:off x="9689113" y="1336426"/>
              <a:ext cx="196383" cy="2982574"/>
              <a:chOff x="1600200" y="152400"/>
              <a:chExt cx="318597" cy="4838699"/>
            </a:xfrm>
          </p:grpSpPr>
          <p:sp>
            <p:nvSpPr>
              <p:cNvPr id="405" name="Google Shape;405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6" name="Google Shape;40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07" name="Google Shape;407;p7"/>
            <p:cNvGrpSpPr/>
            <p:nvPr/>
          </p:nvGrpSpPr>
          <p:grpSpPr>
            <a:xfrm rot="-5400000" flipH="1">
              <a:off x="9944475" y="1471836"/>
              <a:ext cx="196383" cy="2982574"/>
              <a:chOff x="533400" y="152400"/>
              <a:chExt cx="318597" cy="4838699"/>
            </a:xfrm>
          </p:grpSpPr>
          <p:sp>
            <p:nvSpPr>
              <p:cNvPr id="408" name="Google Shape;408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09" name="Google Shape;40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0" name="Google Shape;410;p7"/>
            <p:cNvGrpSpPr/>
            <p:nvPr/>
          </p:nvGrpSpPr>
          <p:grpSpPr>
            <a:xfrm rot="-5400000" flipH="1">
              <a:off x="9752954" y="1607231"/>
              <a:ext cx="196383" cy="2982574"/>
              <a:chOff x="685800" y="152400"/>
              <a:chExt cx="318597" cy="4838699"/>
            </a:xfrm>
          </p:grpSpPr>
          <p:sp>
            <p:nvSpPr>
              <p:cNvPr id="411" name="Google Shape;411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2" name="Google Shape;41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3" name="Google Shape;413;p7"/>
            <p:cNvGrpSpPr/>
            <p:nvPr/>
          </p:nvGrpSpPr>
          <p:grpSpPr>
            <a:xfrm rot="-5400000" flipH="1">
              <a:off x="9816794" y="1954222"/>
              <a:ext cx="196383" cy="2982574"/>
              <a:chOff x="990600" y="152400"/>
              <a:chExt cx="318597" cy="4838699"/>
            </a:xfrm>
          </p:grpSpPr>
          <p:sp>
            <p:nvSpPr>
              <p:cNvPr id="414" name="Google Shape;414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5" name="Google Shape;41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6" name="Google Shape;416;p7"/>
            <p:cNvGrpSpPr/>
            <p:nvPr/>
          </p:nvGrpSpPr>
          <p:grpSpPr>
            <a:xfrm rot="-5400000" flipH="1">
              <a:off x="9752954" y="2089589"/>
              <a:ext cx="196383" cy="2982574"/>
              <a:chOff x="3663063" y="152400"/>
              <a:chExt cx="318597" cy="4838699"/>
            </a:xfrm>
          </p:grpSpPr>
          <p:sp>
            <p:nvSpPr>
              <p:cNvPr id="417" name="Google Shape;417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18" name="Google Shape;418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19" name="Google Shape;419;p7"/>
            <p:cNvGrpSpPr/>
            <p:nvPr/>
          </p:nvGrpSpPr>
          <p:grpSpPr>
            <a:xfrm rot="-5400000" flipH="1">
              <a:off x="9880634" y="2225013"/>
              <a:ext cx="196383" cy="2982574"/>
              <a:chOff x="1295400" y="152400"/>
              <a:chExt cx="318597" cy="4838699"/>
            </a:xfrm>
          </p:grpSpPr>
          <p:sp>
            <p:nvSpPr>
              <p:cNvPr id="420" name="Google Shape;420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1" name="Google Shape;421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2" name="Google Shape;422;p7"/>
            <p:cNvGrpSpPr/>
            <p:nvPr/>
          </p:nvGrpSpPr>
          <p:grpSpPr>
            <a:xfrm rot="-5400000" flipH="1">
              <a:off x="9848714" y="2361002"/>
              <a:ext cx="196383" cy="2982574"/>
              <a:chOff x="1447800" y="152400"/>
              <a:chExt cx="318597" cy="4838699"/>
            </a:xfrm>
          </p:grpSpPr>
          <p:sp>
            <p:nvSpPr>
              <p:cNvPr id="423" name="Google Shape;423;p7"/>
              <p:cNvSpPr/>
              <p:nvPr/>
            </p:nvSpPr>
            <p:spPr>
              <a:xfrm>
                <a:off x="1452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4" name="Google Shape;424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447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5" name="Google Shape;425;p7"/>
            <p:cNvGrpSpPr/>
            <p:nvPr/>
          </p:nvGrpSpPr>
          <p:grpSpPr>
            <a:xfrm rot="-5400000" flipH="1">
              <a:off x="9721033" y="2496397"/>
              <a:ext cx="196383" cy="2982574"/>
              <a:chOff x="1600200" y="152400"/>
              <a:chExt cx="318597" cy="4838699"/>
            </a:xfrm>
          </p:grpSpPr>
          <p:sp>
            <p:nvSpPr>
              <p:cNvPr id="426" name="Google Shape;426;p7"/>
              <p:cNvSpPr/>
              <p:nvPr/>
            </p:nvSpPr>
            <p:spPr>
              <a:xfrm>
                <a:off x="1604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27" name="Google Shape;427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600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8" name="Google Shape;428;p7"/>
            <p:cNvGrpSpPr/>
            <p:nvPr/>
          </p:nvGrpSpPr>
          <p:grpSpPr>
            <a:xfrm rot="-5400000" flipH="1">
              <a:off x="9625273" y="2631806"/>
              <a:ext cx="196383" cy="2982574"/>
              <a:chOff x="533400" y="152400"/>
              <a:chExt cx="318597" cy="4838699"/>
            </a:xfrm>
          </p:grpSpPr>
          <p:sp>
            <p:nvSpPr>
              <p:cNvPr id="429" name="Google Shape;429;p7"/>
              <p:cNvSpPr/>
              <p:nvPr/>
            </p:nvSpPr>
            <p:spPr>
              <a:xfrm>
                <a:off x="537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0" name="Google Shape;43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533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1" name="Google Shape;431;p7"/>
            <p:cNvGrpSpPr/>
            <p:nvPr/>
          </p:nvGrpSpPr>
          <p:grpSpPr>
            <a:xfrm rot="-5400000" flipH="1">
              <a:off x="9657193" y="2767202"/>
              <a:ext cx="196383" cy="2982574"/>
              <a:chOff x="685800" y="152400"/>
              <a:chExt cx="318597" cy="4838699"/>
            </a:xfrm>
          </p:grpSpPr>
          <p:sp>
            <p:nvSpPr>
              <p:cNvPr id="432" name="Google Shape;432;p7"/>
              <p:cNvSpPr/>
              <p:nvPr/>
            </p:nvSpPr>
            <p:spPr>
              <a:xfrm>
                <a:off x="6901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3" name="Google Shape;433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858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4" name="Google Shape;434;p7"/>
            <p:cNvGrpSpPr/>
            <p:nvPr/>
          </p:nvGrpSpPr>
          <p:grpSpPr>
            <a:xfrm rot="-5400000" flipH="1">
              <a:off x="9816794" y="2902597"/>
              <a:ext cx="196383" cy="2982574"/>
              <a:chOff x="838200" y="152400"/>
              <a:chExt cx="318597" cy="4838699"/>
            </a:xfrm>
          </p:grpSpPr>
          <p:sp>
            <p:nvSpPr>
              <p:cNvPr id="435" name="Google Shape;435;p7"/>
              <p:cNvSpPr/>
              <p:nvPr/>
            </p:nvSpPr>
            <p:spPr>
              <a:xfrm>
                <a:off x="8425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6" name="Google Shape;436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8382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37" name="Google Shape;437;p7"/>
            <p:cNvGrpSpPr/>
            <p:nvPr/>
          </p:nvGrpSpPr>
          <p:grpSpPr>
            <a:xfrm rot="-5400000" flipH="1">
              <a:off x="9625273" y="3037992"/>
              <a:ext cx="196383" cy="2982574"/>
              <a:chOff x="990600" y="152400"/>
              <a:chExt cx="318597" cy="4838699"/>
            </a:xfrm>
          </p:grpSpPr>
          <p:sp>
            <p:nvSpPr>
              <p:cNvPr id="438" name="Google Shape;438;p7"/>
              <p:cNvSpPr/>
              <p:nvPr/>
            </p:nvSpPr>
            <p:spPr>
              <a:xfrm>
                <a:off x="9949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9" name="Google Shape;439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9906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0" name="Google Shape;440;p7"/>
            <p:cNvGrpSpPr/>
            <p:nvPr/>
          </p:nvGrpSpPr>
          <p:grpSpPr>
            <a:xfrm rot="-5400000" flipH="1">
              <a:off x="9944475" y="3173359"/>
              <a:ext cx="196383" cy="2982574"/>
              <a:chOff x="3663063" y="152400"/>
              <a:chExt cx="318597" cy="4838699"/>
            </a:xfrm>
          </p:grpSpPr>
          <p:sp>
            <p:nvSpPr>
              <p:cNvPr id="441" name="Google Shape;441;p7"/>
              <p:cNvSpPr/>
              <p:nvPr/>
            </p:nvSpPr>
            <p:spPr>
              <a:xfrm>
                <a:off x="3667406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2" name="Google Shape;442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3663063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43" name="Google Shape;443;p7"/>
            <p:cNvGrpSpPr/>
            <p:nvPr/>
          </p:nvGrpSpPr>
          <p:grpSpPr>
            <a:xfrm rot="-5400000" flipH="1">
              <a:off x="9784874" y="3308783"/>
              <a:ext cx="196383" cy="2982574"/>
              <a:chOff x="1295400" y="152400"/>
              <a:chExt cx="318597" cy="4838699"/>
            </a:xfrm>
          </p:grpSpPr>
          <p:sp>
            <p:nvSpPr>
              <p:cNvPr id="444" name="Google Shape;444;p7"/>
              <p:cNvSpPr/>
              <p:nvPr/>
            </p:nvSpPr>
            <p:spPr>
              <a:xfrm>
                <a:off x="1299743" y="158450"/>
                <a:ext cx="215896" cy="4770665"/>
              </a:xfrm>
              <a:custGeom>
                <a:avLst/>
                <a:gdLst/>
                <a:ahLst/>
                <a:cxnLst/>
                <a:rect l="l" t="t" r="r" b="b"/>
                <a:pathLst>
                  <a:path w="164806" h="3641729" extrusionOk="0">
                    <a:moveTo>
                      <a:pt x="164807" y="394989"/>
                    </a:moveTo>
                    <a:cubicBezTo>
                      <a:pt x="156185" y="351574"/>
                      <a:pt x="93171" y="32822"/>
                      <a:pt x="88053" y="7536"/>
                    </a:cubicBezTo>
                    <a:cubicBezTo>
                      <a:pt x="87620" y="5242"/>
                      <a:pt x="87006" y="2988"/>
                      <a:pt x="86219" y="798"/>
                    </a:cubicBezTo>
                    <a:cubicBezTo>
                      <a:pt x="85017" y="-2343"/>
                      <a:pt x="77441" y="4604"/>
                      <a:pt x="76836" y="7526"/>
                    </a:cubicBezTo>
                    <a:cubicBezTo>
                      <a:pt x="71773" y="32822"/>
                      <a:pt x="8686" y="347473"/>
                      <a:pt x="0" y="391002"/>
                    </a:cubicBezTo>
                    <a:cubicBezTo>
                      <a:pt x="0" y="400985"/>
                      <a:pt x="294" y="3614959"/>
                      <a:pt x="294" y="3614959"/>
                    </a:cubicBezTo>
                    <a:cubicBezTo>
                      <a:pt x="294" y="3628282"/>
                      <a:pt x="37358" y="3641729"/>
                      <a:pt x="82403" y="3641729"/>
                    </a:cubicBezTo>
                    <a:cubicBezTo>
                      <a:pt x="127448" y="3641729"/>
                      <a:pt x="164531" y="3628292"/>
                      <a:pt x="164531" y="3614959"/>
                    </a:cubicBezTo>
                    <a:lnTo>
                      <a:pt x="164742" y="3614959"/>
                    </a:lnTo>
                    <a:cubicBezTo>
                      <a:pt x="164742" y="3614959"/>
                      <a:pt x="164807" y="406076"/>
                      <a:pt x="164807" y="39498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45" name="Google Shape;44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1295400" y="152400"/>
                <a:ext cx="318597" cy="483869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446" name="Google Shape;446;p7"/>
          <p:cNvSpPr/>
          <p:nvPr/>
        </p:nvSpPr>
        <p:spPr>
          <a:xfrm rot="197195">
            <a:off x="572737" y="1325389"/>
            <a:ext cx="2440148" cy="183060"/>
          </a:xfrm>
          <a:custGeom>
            <a:avLst/>
            <a:gdLst/>
            <a:ahLst/>
            <a:cxnLst/>
            <a:rect l="l" t="t" r="r" b="b"/>
            <a:pathLst>
              <a:path w="82170" h="8963" extrusionOk="0">
                <a:moveTo>
                  <a:pt x="60471" y="1"/>
                </a:moveTo>
                <a:lnTo>
                  <a:pt x="60547" y="39"/>
                </a:lnTo>
                <a:lnTo>
                  <a:pt x="60660" y="1"/>
                </a:lnTo>
                <a:close/>
                <a:moveTo>
                  <a:pt x="63019" y="95"/>
                </a:moveTo>
                <a:lnTo>
                  <a:pt x="62924" y="190"/>
                </a:lnTo>
                <a:lnTo>
                  <a:pt x="63019" y="190"/>
                </a:lnTo>
                <a:lnTo>
                  <a:pt x="63019" y="95"/>
                </a:lnTo>
                <a:close/>
                <a:moveTo>
                  <a:pt x="82075" y="944"/>
                </a:moveTo>
                <a:lnTo>
                  <a:pt x="82075" y="1039"/>
                </a:lnTo>
                <a:lnTo>
                  <a:pt x="81980" y="1133"/>
                </a:lnTo>
                <a:lnTo>
                  <a:pt x="81792" y="1133"/>
                </a:lnTo>
                <a:lnTo>
                  <a:pt x="81697" y="1039"/>
                </a:lnTo>
                <a:lnTo>
                  <a:pt x="81509" y="1227"/>
                </a:lnTo>
                <a:lnTo>
                  <a:pt x="81886" y="1227"/>
                </a:lnTo>
                <a:lnTo>
                  <a:pt x="82169" y="1039"/>
                </a:lnTo>
                <a:lnTo>
                  <a:pt x="82075" y="944"/>
                </a:lnTo>
                <a:close/>
                <a:moveTo>
                  <a:pt x="44151" y="1510"/>
                </a:moveTo>
                <a:lnTo>
                  <a:pt x="43962" y="1605"/>
                </a:lnTo>
                <a:lnTo>
                  <a:pt x="44245" y="1605"/>
                </a:lnTo>
                <a:lnTo>
                  <a:pt x="44151" y="1510"/>
                </a:lnTo>
                <a:close/>
                <a:moveTo>
                  <a:pt x="43019" y="1699"/>
                </a:moveTo>
                <a:lnTo>
                  <a:pt x="42830" y="1793"/>
                </a:lnTo>
                <a:lnTo>
                  <a:pt x="42956" y="1762"/>
                </a:lnTo>
                <a:lnTo>
                  <a:pt x="43019" y="1699"/>
                </a:lnTo>
                <a:close/>
                <a:moveTo>
                  <a:pt x="13585" y="5472"/>
                </a:moveTo>
                <a:lnTo>
                  <a:pt x="13585" y="5504"/>
                </a:lnTo>
                <a:lnTo>
                  <a:pt x="13585" y="5504"/>
                </a:lnTo>
                <a:lnTo>
                  <a:pt x="13680" y="5472"/>
                </a:lnTo>
                <a:close/>
                <a:moveTo>
                  <a:pt x="15095" y="6321"/>
                </a:moveTo>
                <a:lnTo>
                  <a:pt x="14812" y="6416"/>
                </a:lnTo>
                <a:lnTo>
                  <a:pt x="14812" y="6321"/>
                </a:lnTo>
                <a:close/>
                <a:moveTo>
                  <a:pt x="60547" y="39"/>
                </a:moveTo>
                <a:lnTo>
                  <a:pt x="60377" y="95"/>
                </a:lnTo>
                <a:lnTo>
                  <a:pt x="60471" y="190"/>
                </a:lnTo>
                <a:lnTo>
                  <a:pt x="60094" y="378"/>
                </a:lnTo>
                <a:lnTo>
                  <a:pt x="59811" y="473"/>
                </a:lnTo>
                <a:lnTo>
                  <a:pt x="59717" y="473"/>
                </a:lnTo>
                <a:lnTo>
                  <a:pt x="59622" y="378"/>
                </a:lnTo>
                <a:lnTo>
                  <a:pt x="59811" y="378"/>
                </a:lnTo>
                <a:lnTo>
                  <a:pt x="59811" y="284"/>
                </a:lnTo>
                <a:lnTo>
                  <a:pt x="59811" y="190"/>
                </a:lnTo>
                <a:lnTo>
                  <a:pt x="58962" y="190"/>
                </a:lnTo>
                <a:lnTo>
                  <a:pt x="58773" y="284"/>
                </a:lnTo>
                <a:lnTo>
                  <a:pt x="58396" y="473"/>
                </a:lnTo>
                <a:lnTo>
                  <a:pt x="58585" y="473"/>
                </a:lnTo>
                <a:lnTo>
                  <a:pt x="58396" y="661"/>
                </a:lnTo>
                <a:lnTo>
                  <a:pt x="58207" y="661"/>
                </a:lnTo>
                <a:lnTo>
                  <a:pt x="58302" y="567"/>
                </a:lnTo>
                <a:lnTo>
                  <a:pt x="58113" y="661"/>
                </a:lnTo>
                <a:lnTo>
                  <a:pt x="57924" y="661"/>
                </a:lnTo>
                <a:lnTo>
                  <a:pt x="57453" y="473"/>
                </a:lnTo>
                <a:lnTo>
                  <a:pt x="56981" y="284"/>
                </a:lnTo>
                <a:lnTo>
                  <a:pt x="56604" y="284"/>
                </a:lnTo>
                <a:lnTo>
                  <a:pt x="56604" y="473"/>
                </a:lnTo>
                <a:lnTo>
                  <a:pt x="56415" y="567"/>
                </a:lnTo>
                <a:lnTo>
                  <a:pt x="57075" y="473"/>
                </a:lnTo>
                <a:lnTo>
                  <a:pt x="56698" y="661"/>
                </a:lnTo>
                <a:lnTo>
                  <a:pt x="57170" y="567"/>
                </a:lnTo>
                <a:lnTo>
                  <a:pt x="57075" y="661"/>
                </a:lnTo>
                <a:lnTo>
                  <a:pt x="57075" y="756"/>
                </a:lnTo>
                <a:lnTo>
                  <a:pt x="56321" y="756"/>
                </a:lnTo>
                <a:lnTo>
                  <a:pt x="56226" y="567"/>
                </a:lnTo>
                <a:lnTo>
                  <a:pt x="56132" y="473"/>
                </a:lnTo>
                <a:lnTo>
                  <a:pt x="55849" y="473"/>
                </a:lnTo>
                <a:lnTo>
                  <a:pt x="55471" y="567"/>
                </a:lnTo>
                <a:lnTo>
                  <a:pt x="55000" y="661"/>
                </a:lnTo>
                <a:lnTo>
                  <a:pt x="55094" y="661"/>
                </a:lnTo>
                <a:lnTo>
                  <a:pt x="53868" y="850"/>
                </a:lnTo>
                <a:lnTo>
                  <a:pt x="52830" y="1039"/>
                </a:lnTo>
                <a:lnTo>
                  <a:pt x="52830" y="1039"/>
                </a:lnTo>
                <a:lnTo>
                  <a:pt x="52924" y="850"/>
                </a:lnTo>
                <a:lnTo>
                  <a:pt x="53019" y="756"/>
                </a:lnTo>
                <a:lnTo>
                  <a:pt x="53019" y="756"/>
                </a:lnTo>
                <a:lnTo>
                  <a:pt x="52358" y="944"/>
                </a:lnTo>
                <a:lnTo>
                  <a:pt x="51981" y="1039"/>
                </a:lnTo>
                <a:lnTo>
                  <a:pt x="51887" y="1133"/>
                </a:lnTo>
                <a:lnTo>
                  <a:pt x="51887" y="1227"/>
                </a:lnTo>
                <a:lnTo>
                  <a:pt x="51604" y="1039"/>
                </a:lnTo>
                <a:lnTo>
                  <a:pt x="50755" y="1039"/>
                </a:lnTo>
                <a:lnTo>
                  <a:pt x="50755" y="944"/>
                </a:lnTo>
                <a:lnTo>
                  <a:pt x="50755" y="850"/>
                </a:lnTo>
                <a:lnTo>
                  <a:pt x="50660" y="850"/>
                </a:lnTo>
                <a:lnTo>
                  <a:pt x="50660" y="1039"/>
                </a:lnTo>
                <a:lnTo>
                  <a:pt x="49623" y="1322"/>
                </a:lnTo>
                <a:lnTo>
                  <a:pt x="49151" y="1416"/>
                </a:lnTo>
                <a:lnTo>
                  <a:pt x="48679" y="1416"/>
                </a:lnTo>
                <a:lnTo>
                  <a:pt x="48679" y="1322"/>
                </a:lnTo>
                <a:lnTo>
                  <a:pt x="48773" y="1322"/>
                </a:lnTo>
                <a:lnTo>
                  <a:pt x="48585" y="1133"/>
                </a:lnTo>
                <a:lnTo>
                  <a:pt x="47547" y="1133"/>
                </a:lnTo>
                <a:lnTo>
                  <a:pt x="46981" y="1322"/>
                </a:lnTo>
                <a:lnTo>
                  <a:pt x="46038" y="1699"/>
                </a:lnTo>
                <a:lnTo>
                  <a:pt x="46038" y="1699"/>
                </a:lnTo>
                <a:lnTo>
                  <a:pt x="46132" y="1605"/>
                </a:lnTo>
                <a:lnTo>
                  <a:pt x="46038" y="1510"/>
                </a:lnTo>
                <a:lnTo>
                  <a:pt x="45755" y="1699"/>
                </a:lnTo>
                <a:lnTo>
                  <a:pt x="45660" y="1793"/>
                </a:lnTo>
                <a:lnTo>
                  <a:pt x="45566" y="1793"/>
                </a:lnTo>
                <a:lnTo>
                  <a:pt x="45472" y="1699"/>
                </a:lnTo>
                <a:lnTo>
                  <a:pt x="45472" y="1510"/>
                </a:lnTo>
                <a:lnTo>
                  <a:pt x="45755" y="1510"/>
                </a:lnTo>
                <a:lnTo>
                  <a:pt x="45566" y="1416"/>
                </a:lnTo>
                <a:lnTo>
                  <a:pt x="45189" y="1416"/>
                </a:lnTo>
                <a:lnTo>
                  <a:pt x="44245" y="1605"/>
                </a:lnTo>
                <a:lnTo>
                  <a:pt x="42736" y="2076"/>
                </a:lnTo>
                <a:lnTo>
                  <a:pt x="42736" y="2076"/>
                </a:lnTo>
                <a:lnTo>
                  <a:pt x="43113" y="1793"/>
                </a:lnTo>
                <a:lnTo>
                  <a:pt x="43491" y="1605"/>
                </a:lnTo>
                <a:lnTo>
                  <a:pt x="43208" y="1699"/>
                </a:lnTo>
                <a:lnTo>
                  <a:pt x="42956" y="1762"/>
                </a:lnTo>
                <a:lnTo>
                  <a:pt x="42924" y="1793"/>
                </a:lnTo>
                <a:lnTo>
                  <a:pt x="42453" y="1982"/>
                </a:lnTo>
                <a:lnTo>
                  <a:pt x="42075" y="1982"/>
                </a:lnTo>
                <a:lnTo>
                  <a:pt x="41981" y="1888"/>
                </a:lnTo>
                <a:lnTo>
                  <a:pt x="40377" y="1888"/>
                </a:lnTo>
                <a:lnTo>
                  <a:pt x="38962" y="1982"/>
                </a:lnTo>
                <a:lnTo>
                  <a:pt x="39057" y="2076"/>
                </a:lnTo>
                <a:lnTo>
                  <a:pt x="38962" y="2171"/>
                </a:lnTo>
                <a:lnTo>
                  <a:pt x="38679" y="2265"/>
                </a:lnTo>
                <a:lnTo>
                  <a:pt x="38774" y="2076"/>
                </a:lnTo>
                <a:lnTo>
                  <a:pt x="38679" y="2076"/>
                </a:lnTo>
                <a:lnTo>
                  <a:pt x="38585" y="2171"/>
                </a:lnTo>
                <a:lnTo>
                  <a:pt x="38491" y="2265"/>
                </a:lnTo>
                <a:lnTo>
                  <a:pt x="38302" y="2171"/>
                </a:lnTo>
                <a:lnTo>
                  <a:pt x="38208" y="1982"/>
                </a:lnTo>
                <a:lnTo>
                  <a:pt x="37453" y="1982"/>
                </a:lnTo>
                <a:lnTo>
                  <a:pt x="37736" y="2171"/>
                </a:lnTo>
                <a:lnTo>
                  <a:pt x="37264" y="2171"/>
                </a:lnTo>
                <a:lnTo>
                  <a:pt x="37076" y="2076"/>
                </a:lnTo>
                <a:lnTo>
                  <a:pt x="36793" y="2171"/>
                </a:lnTo>
                <a:lnTo>
                  <a:pt x="36887" y="1982"/>
                </a:lnTo>
                <a:lnTo>
                  <a:pt x="35943" y="2359"/>
                </a:lnTo>
                <a:lnTo>
                  <a:pt x="34906" y="2548"/>
                </a:lnTo>
                <a:lnTo>
                  <a:pt x="33868" y="2737"/>
                </a:lnTo>
                <a:lnTo>
                  <a:pt x="32925" y="2737"/>
                </a:lnTo>
                <a:lnTo>
                  <a:pt x="33113" y="2642"/>
                </a:lnTo>
                <a:lnTo>
                  <a:pt x="32830" y="2642"/>
                </a:lnTo>
                <a:lnTo>
                  <a:pt x="32547" y="2737"/>
                </a:lnTo>
                <a:lnTo>
                  <a:pt x="32076" y="2925"/>
                </a:lnTo>
                <a:lnTo>
                  <a:pt x="31321" y="2925"/>
                </a:lnTo>
                <a:lnTo>
                  <a:pt x="30472" y="3020"/>
                </a:lnTo>
                <a:lnTo>
                  <a:pt x="29623" y="3114"/>
                </a:lnTo>
                <a:lnTo>
                  <a:pt x="27736" y="3397"/>
                </a:lnTo>
                <a:lnTo>
                  <a:pt x="26698" y="3491"/>
                </a:lnTo>
                <a:lnTo>
                  <a:pt x="26415" y="3586"/>
                </a:lnTo>
                <a:lnTo>
                  <a:pt x="26321" y="3680"/>
                </a:lnTo>
                <a:lnTo>
                  <a:pt x="26132" y="3586"/>
                </a:lnTo>
                <a:lnTo>
                  <a:pt x="25944" y="3491"/>
                </a:lnTo>
                <a:lnTo>
                  <a:pt x="25755" y="3586"/>
                </a:lnTo>
                <a:lnTo>
                  <a:pt x="25661" y="3869"/>
                </a:lnTo>
                <a:lnTo>
                  <a:pt x="25189" y="3774"/>
                </a:lnTo>
                <a:lnTo>
                  <a:pt x="24623" y="3774"/>
                </a:lnTo>
                <a:lnTo>
                  <a:pt x="23491" y="3963"/>
                </a:lnTo>
                <a:lnTo>
                  <a:pt x="22642" y="4057"/>
                </a:lnTo>
                <a:lnTo>
                  <a:pt x="21793" y="4152"/>
                </a:lnTo>
                <a:lnTo>
                  <a:pt x="21887" y="4057"/>
                </a:lnTo>
                <a:lnTo>
                  <a:pt x="21698" y="4152"/>
                </a:lnTo>
                <a:lnTo>
                  <a:pt x="21510" y="4340"/>
                </a:lnTo>
                <a:lnTo>
                  <a:pt x="21415" y="4529"/>
                </a:lnTo>
                <a:lnTo>
                  <a:pt x="21227" y="4623"/>
                </a:lnTo>
                <a:lnTo>
                  <a:pt x="21132" y="4529"/>
                </a:lnTo>
                <a:lnTo>
                  <a:pt x="20944" y="4435"/>
                </a:lnTo>
                <a:lnTo>
                  <a:pt x="20378" y="4340"/>
                </a:lnTo>
                <a:lnTo>
                  <a:pt x="19906" y="4435"/>
                </a:lnTo>
                <a:lnTo>
                  <a:pt x="19529" y="4623"/>
                </a:lnTo>
                <a:lnTo>
                  <a:pt x="19434" y="4529"/>
                </a:lnTo>
                <a:lnTo>
                  <a:pt x="19340" y="4529"/>
                </a:lnTo>
                <a:lnTo>
                  <a:pt x="18868" y="4623"/>
                </a:lnTo>
                <a:lnTo>
                  <a:pt x="17925" y="5001"/>
                </a:lnTo>
                <a:lnTo>
                  <a:pt x="17925" y="4812"/>
                </a:lnTo>
                <a:lnTo>
                  <a:pt x="17736" y="5001"/>
                </a:lnTo>
                <a:lnTo>
                  <a:pt x="17548" y="5095"/>
                </a:lnTo>
                <a:lnTo>
                  <a:pt x="17359" y="5189"/>
                </a:lnTo>
                <a:lnTo>
                  <a:pt x="16887" y="5284"/>
                </a:lnTo>
                <a:lnTo>
                  <a:pt x="16982" y="5189"/>
                </a:lnTo>
                <a:lnTo>
                  <a:pt x="16982" y="5189"/>
                </a:lnTo>
                <a:lnTo>
                  <a:pt x="16321" y="5284"/>
                </a:lnTo>
                <a:lnTo>
                  <a:pt x="15755" y="5472"/>
                </a:lnTo>
                <a:lnTo>
                  <a:pt x="15189" y="5567"/>
                </a:lnTo>
                <a:lnTo>
                  <a:pt x="14623" y="5567"/>
                </a:lnTo>
                <a:lnTo>
                  <a:pt x="15283" y="5472"/>
                </a:lnTo>
                <a:lnTo>
                  <a:pt x="15189" y="5378"/>
                </a:lnTo>
                <a:lnTo>
                  <a:pt x="15095" y="5284"/>
                </a:lnTo>
                <a:lnTo>
                  <a:pt x="15095" y="5189"/>
                </a:lnTo>
                <a:lnTo>
                  <a:pt x="15095" y="5095"/>
                </a:lnTo>
                <a:lnTo>
                  <a:pt x="14906" y="5189"/>
                </a:lnTo>
                <a:lnTo>
                  <a:pt x="14529" y="5284"/>
                </a:lnTo>
                <a:lnTo>
                  <a:pt x="13680" y="5472"/>
                </a:lnTo>
                <a:lnTo>
                  <a:pt x="13680" y="5567"/>
                </a:lnTo>
                <a:lnTo>
                  <a:pt x="13585" y="5567"/>
                </a:lnTo>
                <a:lnTo>
                  <a:pt x="13585" y="5504"/>
                </a:lnTo>
                <a:lnTo>
                  <a:pt x="13585" y="5504"/>
                </a:lnTo>
                <a:lnTo>
                  <a:pt x="13397" y="5567"/>
                </a:lnTo>
                <a:lnTo>
                  <a:pt x="13208" y="5661"/>
                </a:lnTo>
                <a:lnTo>
                  <a:pt x="13302" y="5755"/>
                </a:lnTo>
                <a:lnTo>
                  <a:pt x="13585" y="5661"/>
                </a:lnTo>
                <a:lnTo>
                  <a:pt x="13868" y="5661"/>
                </a:lnTo>
                <a:lnTo>
                  <a:pt x="13585" y="5850"/>
                </a:lnTo>
                <a:lnTo>
                  <a:pt x="13302" y="5850"/>
                </a:lnTo>
                <a:lnTo>
                  <a:pt x="13019" y="5755"/>
                </a:lnTo>
                <a:lnTo>
                  <a:pt x="12736" y="5755"/>
                </a:lnTo>
                <a:lnTo>
                  <a:pt x="11133" y="6227"/>
                </a:lnTo>
                <a:lnTo>
                  <a:pt x="11038" y="6133"/>
                </a:lnTo>
                <a:lnTo>
                  <a:pt x="10472" y="6321"/>
                </a:lnTo>
                <a:lnTo>
                  <a:pt x="10001" y="6416"/>
                </a:lnTo>
                <a:lnTo>
                  <a:pt x="9434" y="6510"/>
                </a:lnTo>
                <a:lnTo>
                  <a:pt x="8680" y="6699"/>
                </a:lnTo>
                <a:lnTo>
                  <a:pt x="7642" y="6888"/>
                </a:lnTo>
                <a:lnTo>
                  <a:pt x="6416" y="7076"/>
                </a:lnTo>
                <a:lnTo>
                  <a:pt x="3963" y="7454"/>
                </a:lnTo>
                <a:lnTo>
                  <a:pt x="1604" y="7831"/>
                </a:lnTo>
                <a:lnTo>
                  <a:pt x="944" y="8020"/>
                </a:lnTo>
                <a:lnTo>
                  <a:pt x="567" y="7925"/>
                </a:lnTo>
                <a:lnTo>
                  <a:pt x="284" y="7831"/>
                </a:lnTo>
                <a:lnTo>
                  <a:pt x="189" y="7831"/>
                </a:lnTo>
                <a:lnTo>
                  <a:pt x="189" y="7925"/>
                </a:lnTo>
                <a:lnTo>
                  <a:pt x="189" y="8208"/>
                </a:lnTo>
                <a:lnTo>
                  <a:pt x="1" y="8397"/>
                </a:lnTo>
                <a:lnTo>
                  <a:pt x="1" y="8586"/>
                </a:lnTo>
                <a:lnTo>
                  <a:pt x="1" y="8680"/>
                </a:lnTo>
                <a:lnTo>
                  <a:pt x="95" y="8774"/>
                </a:lnTo>
                <a:lnTo>
                  <a:pt x="472" y="8869"/>
                </a:lnTo>
                <a:lnTo>
                  <a:pt x="755" y="8869"/>
                </a:lnTo>
                <a:lnTo>
                  <a:pt x="567" y="8963"/>
                </a:lnTo>
                <a:lnTo>
                  <a:pt x="755" y="8963"/>
                </a:lnTo>
                <a:lnTo>
                  <a:pt x="1038" y="8869"/>
                </a:lnTo>
                <a:lnTo>
                  <a:pt x="1416" y="8586"/>
                </a:lnTo>
                <a:lnTo>
                  <a:pt x="1416" y="8774"/>
                </a:lnTo>
                <a:lnTo>
                  <a:pt x="1510" y="8869"/>
                </a:lnTo>
                <a:lnTo>
                  <a:pt x="1699" y="8774"/>
                </a:lnTo>
                <a:lnTo>
                  <a:pt x="1793" y="8774"/>
                </a:lnTo>
                <a:lnTo>
                  <a:pt x="2265" y="8586"/>
                </a:lnTo>
                <a:lnTo>
                  <a:pt x="2642" y="8491"/>
                </a:lnTo>
                <a:lnTo>
                  <a:pt x="3397" y="8491"/>
                </a:lnTo>
                <a:lnTo>
                  <a:pt x="4152" y="8397"/>
                </a:lnTo>
                <a:lnTo>
                  <a:pt x="4623" y="8397"/>
                </a:lnTo>
                <a:lnTo>
                  <a:pt x="5001" y="8114"/>
                </a:lnTo>
                <a:lnTo>
                  <a:pt x="5001" y="8208"/>
                </a:lnTo>
                <a:lnTo>
                  <a:pt x="5284" y="8114"/>
                </a:lnTo>
                <a:lnTo>
                  <a:pt x="5850" y="7831"/>
                </a:lnTo>
                <a:lnTo>
                  <a:pt x="5944" y="7925"/>
                </a:lnTo>
                <a:lnTo>
                  <a:pt x="5850" y="8020"/>
                </a:lnTo>
                <a:lnTo>
                  <a:pt x="5850" y="8114"/>
                </a:lnTo>
                <a:lnTo>
                  <a:pt x="5944" y="8020"/>
                </a:lnTo>
                <a:lnTo>
                  <a:pt x="6416" y="7925"/>
                </a:lnTo>
                <a:lnTo>
                  <a:pt x="7170" y="7925"/>
                </a:lnTo>
                <a:lnTo>
                  <a:pt x="7170" y="8020"/>
                </a:lnTo>
                <a:lnTo>
                  <a:pt x="7076" y="8114"/>
                </a:lnTo>
                <a:lnTo>
                  <a:pt x="7265" y="8020"/>
                </a:lnTo>
                <a:lnTo>
                  <a:pt x="7359" y="7925"/>
                </a:lnTo>
                <a:lnTo>
                  <a:pt x="7359" y="7831"/>
                </a:lnTo>
                <a:lnTo>
                  <a:pt x="7548" y="8020"/>
                </a:lnTo>
                <a:lnTo>
                  <a:pt x="8397" y="7642"/>
                </a:lnTo>
                <a:lnTo>
                  <a:pt x="8963" y="7454"/>
                </a:lnTo>
                <a:lnTo>
                  <a:pt x="9151" y="7359"/>
                </a:lnTo>
                <a:lnTo>
                  <a:pt x="9246" y="7359"/>
                </a:lnTo>
                <a:lnTo>
                  <a:pt x="9151" y="7171"/>
                </a:lnTo>
                <a:lnTo>
                  <a:pt x="9246" y="7076"/>
                </a:lnTo>
                <a:lnTo>
                  <a:pt x="9340" y="7076"/>
                </a:lnTo>
                <a:lnTo>
                  <a:pt x="9340" y="7171"/>
                </a:lnTo>
                <a:lnTo>
                  <a:pt x="9434" y="7076"/>
                </a:lnTo>
                <a:lnTo>
                  <a:pt x="9529" y="7171"/>
                </a:lnTo>
                <a:lnTo>
                  <a:pt x="9434" y="7265"/>
                </a:lnTo>
                <a:lnTo>
                  <a:pt x="9340" y="7265"/>
                </a:lnTo>
                <a:lnTo>
                  <a:pt x="9340" y="7359"/>
                </a:lnTo>
                <a:lnTo>
                  <a:pt x="9717" y="7171"/>
                </a:lnTo>
                <a:lnTo>
                  <a:pt x="10095" y="7076"/>
                </a:lnTo>
                <a:lnTo>
                  <a:pt x="10095" y="7171"/>
                </a:lnTo>
                <a:lnTo>
                  <a:pt x="10001" y="7171"/>
                </a:lnTo>
                <a:lnTo>
                  <a:pt x="9906" y="7265"/>
                </a:lnTo>
                <a:lnTo>
                  <a:pt x="9906" y="7359"/>
                </a:lnTo>
                <a:lnTo>
                  <a:pt x="9623" y="7265"/>
                </a:lnTo>
                <a:lnTo>
                  <a:pt x="9717" y="7454"/>
                </a:lnTo>
                <a:lnTo>
                  <a:pt x="10850" y="7076"/>
                </a:lnTo>
                <a:lnTo>
                  <a:pt x="11038" y="7076"/>
                </a:lnTo>
                <a:lnTo>
                  <a:pt x="11133" y="7171"/>
                </a:lnTo>
                <a:lnTo>
                  <a:pt x="11321" y="7265"/>
                </a:lnTo>
                <a:lnTo>
                  <a:pt x="11416" y="7265"/>
                </a:lnTo>
                <a:lnTo>
                  <a:pt x="11604" y="7171"/>
                </a:lnTo>
                <a:lnTo>
                  <a:pt x="11793" y="6982"/>
                </a:lnTo>
                <a:lnTo>
                  <a:pt x="11887" y="6888"/>
                </a:lnTo>
                <a:lnTo>
                  <a:pt x="12170" y="6888"/>
                </a:lnTo>
                <a:lnTo>
                  <a:pt x="12076" y="7076"/>
                </a:lnTo>
                <a:lnTo>
                  <a:pt x="12265" y="7076"/>
                </a:lnTo>
                <a:lnTo>
                  <a:pt x="12359" y="6888"/>
                </a:lnTo>
                <a:lnTo>
                  <a:pt x="12548" y="6793"/>
                </a:lnTo>
                <a:lnTo>
                  <a:pt x="12736" y="6793"/>
                </a:lnTo>
                <a:lnTo>
                  <a:pt x="12453" y="6982"/>
                </a:lnTo>
                <a:lnTo>
                  <a:pt x="12925" y="6982"/>
                </a:lnTo>
                <a:lnTo>
                  <a:pt x="13491" y="6888"/>
                </a:lnTo>
                <a:lnTo>
                  <a:pt x="14434" y="6605"/>
                </a:lnTo>
                <a:lnTo>
                  <a:pt x="15849" y="6510"/>
                </a:lnTo>
                <a:lnTo>
                  <a:pt x="16510" y="6416"/>
                </a:lnTo>
                <a:lnTo>
                  <a:pt x="16982" y="6227"/>
                </a:lnTo>
                <a:lnTo>
                  <a:pt x="17831" y="6038"/>
                </a:lnTo>
                <a:lnTo>
                  <a:pt x="18680" y="6038"/>
                </a:lnTo>
                <a:lnTo>
                  <a:pt x="19057" y="5850"/>
                </a:lnTo>
                <a:lnTo>
                  <a:pt x="19340" y="5755"/>
                </a:lnTo>
                <a:lnTo>
                  <a:pt x="20472" y="5661"/>
                </a:lnTo>
                <a:lnTo>
                  <a:pt x="21604" y="5567"/>
                </a:lnTo>
                <a:lnTo>
                  <a:pt x="22736" y="5378"/>
                </a:lnTo>
                <a:lnTo>
                  <a:pt x="23774" y="5095"/>
                </a:lnTo>
                <a:lnTo>
                  <a:pt x="23774" y="5284"/>
                </a:lnTo>
                <a:lnTo>
                  <a:pt x="24151" y="5189"/>
                </a:lnTo>
                <a:lnTo>
                  <a:pt x="24246" y="5189"/>
                </a:lnTo>
                <a:lnTo>
                  <a:pt x="24246" y="5095"/>
                </a:lnTo>
                <a:lnTo>
                  <a:pt x="24623" y="5001"/>
                </a:lnTo>
                <a:lnTo>
                  <a:pt x="25000" y="5095"/>
                </a:lnTo>
                <a:lnTo>
                  <a:pt x="25378" y="5095"/>
                </a:lnTo>
                <a:lnTo>
                  <a:pt x="25755" y="4906"/>
                </a:lnTo>
                <a:lnTo>
                  <a:pt x="25755" y="5095"/>
                </a:lnTo>
                <a:lnTo>
                  <a:pt x="25849" y="5001"/>
                </a:lnTo>
                <a:lnTo>
                  <a:pt x="26132" y="4906"/>
                </a:lnTo>
                <a:lnTo>
                  <a:pt x="27264" y="4906"/>
                </a:lnTo>
                <a:lnTo>
                  <a:pt x="28491" y="4718"/>
                </a:lnTo>
                <a:lnTo>
                  <a:pt x="28302" y="4529"/>
                </a:lnTo>
                <a:lnTo>
                  <a:pt x="28491" y="4435"/>
                </a:lnTo>
                <a:lnTo>
                  <a:pt x="28585" y="4340"/>
                </a:lnTo>
                <a:lnTo>
                  <a:pt x="28774" y="4529"/>
                </a:lnTo>
                <a:lnTo>
                  <a:pt x="28679" y="4623"/>
                </a:lnTo>
                <a:lnTo>
                  <a:pt x="29717" y="4623"/>
                </a:lnTo>
                <a:lnTo>
                  <a:pt x="30189" y="4529"/>
                </a:lnTo>
                <a:lnTo>
                  <a:pt x="31510" y="4246"/>
                </a:lnTo>
                <a:lnTo>
                  <a:pt x="32076" y="4057"/>
                </a:lnTo>
                <a:lnTo>
                  <a:pt x="32547" y="3869"/>
                </a:lnTo>
                <a:lnTo>
                  <a:pt x="32642" y="3963"/>
                </a:lnTo>
                <a:lnTo>
                  <a:pt x="32830" y="4057"/>
                </a:lnTo>
                <a:lnTo>
                  <a:pt x="33019" y="4057"/>
                </a:lnTo>
                <a:lnTo>
                  <a:pt x="33679" y="3869"/>
                </a:lnTo>
                <a:lnTo>
                  <a:pt x="33962" y="3586"/>
                </a:lnTo>
                <a:lnTo>
                  <a:pt x="34623" y="3586"/>
                </a:lnTo>
                <a:lnTo>
                  <a:pt x="35660" y="3491"/>
                </a:lnTo>
                <a:lnTo>
                  <a:pt x="37170" y="3586"/>
                </a:lnTo>
                <a:lnTo>
                  <a:pt x="37547" y="3397"/>
                </a:lnTo>
                <a:lnTo>
                  <a:pt x="38019" y="3303"/>
                </a:lnTo>
                <a:lnTo>
                  <a:pt x="39151" y="3208"/>
                </a:lnTo>
                <a:lnTo>
                  <a:pt x="41038" y="3208"/>
                </a:lnTo>
                <a:lnTo>
                  <a:pt x="41038" y="3114"/>
                </a:lnTo>
                <a:lnTo>
                  <a:pt x="41226" y="3020"/>
                </a:lnTo>
                <a:lnTo>
                  <a:pt x="41981" y="2925"/>
                </a:lnTo>
                <a:lnTo>
                  <a:pt x="44811" y="2925"/>
                </a:lnTo>
                <a:lnTo>
                  <a:pt x="45000" y="2831"/>
                </a:lnTo>
                <a:lnTo>
                  <a:pt x="45189" y="2642"/>
                </a:lnTo>
                <a:lnTo>
                  <a:pt x="45283" y="2548"/>
                </a:lnTo>
                <a:lnTo>
                  <a:pt x="45566" y="2548"/>
                </a:lnTo>
                <a:lnTo>
                  <a:pt x="45472" y="2737"/>
                </a:lnTo>
                <a:lnTo>
                  <a:pt x="45472" y="2737"/>
                </a:lnTo>
                <a:lnTo>
                  <a:pt x="46132" y="2548"/>
                </a:lnTo>
                <a:lnTo>
                  <a:pt x="46887" y="2548"/>
                </a:lnTo>
                <a:lnTo>
                  <a:pt x="47547" y="2454"/>
                </a:lnTo>
                <a:lnTo>
                  <a:pt x="48207" y="2265"/>
                </a:lnTo>
                <a:lnTo>
                  <a:pt x="48302" y="2359"/>
                </a:lnTo>
                <a:lnTo>
                  <a:pt x="49434" y="2359"/>
                </a:lnTo>
                <a:lnTo>
                  <a:pt x="49717" y="2265"/>
                </a:lnTo>
                <a:lnTo>
                  <a:pt x="50094" y="2171"/>
                </a:lnTo>
                <a:lnTo>
                  <a:pt x="50755" y="2076"/>
                </a:lnTo>
                <a:lnTo>
                  <a:pt x="52170" y="1982"/>
                </a:lnTo>
                <a:lnTo>
                  <a:pt x="54056" y="1793"/>
                </a:lnTo>
                <a:lnTo>
                  <a:pt x="56132" y="1510"/>
                </a:lnTo>
                <a:lnTo>
                  <a:pt x="56037" y="1605"/>
                </a:lnTo>
                <a:lnTo>
                  <a:pt x="55943" y="1699"/>
                </a:lnTo>
                <a:lnTo>
                  <a:pt x="55754" y="1699"/>
                </a:lnTo>
                <a:lnTo>
                  <a:pt x="55471" y="1793"/>
                </a:lnTo>
                <a:lnTo>
                  <a:pt x="55377" y="1888"/>
                </a:lnTo>
                <a:lnTo>
                  <a:pt x="56415" y="1605"/>
                </a:lnTo>
                <a:lnTo>
                  <a:pt x="56887" y="1510"/>
                </a:lnTo>
                <a:lnTo>
                  <a:pt x="56981" y="1605"/>
                </a:lnTo>
                <a:lnTo>
                  <a:pt x="56887" y="1699"/>
                </a:lnTo>
                <a:lnTo>
                  <a:pt x="57358" y="1605"/>
                </a:lnTo>
                <a:lnTo>
                  <a:pt x="57736" y="1605"/>
                </a:lnTo>
                <a:lnTo>
                  <a:pt x="58207" y="1510"/>
                </a:lnTo>
                <a:lnTo>
                  <a:pt x="58679" y="1510"/>
                </a:lnTo>
                <a:lnTo>
                  <a:pt x="58773" y="1416"/>
                </a:lnTo>
                <a:lnTo>
                  <a:pt x="58868" y="1322"/>
                </a:lnTo>
                <a:lnTo>
                  <a:pt x="59056" y="1133"/>
                </a:lnTo>
                <a:lnTo>
                  <a:pt x="59151" y="1227"/>
                </a:lnTo>
                <a:lnTo>
                  <a:pt x="59339" y="1227"/>
                </a:lnTo>
                <a:lnTo>
                  <a:pt x="59434" y="1322"/>
                </a:lnTo>
                <a:lnTo>
                  <a:pt x="59339" y="1510"/>
                </a:lnTo>
                <a:lnTo>
                  <a:pt x="59811" y="1416"/>
                </a:lnTo>
                <a:lnTo>
                  <a:pt x="60000" y="1322"/>
                </a:lnTo>
                <a:lnTo>
                  <a:pt x="60094" y="1416"/>
                </a:lnTo>
                <a:lnTo>
                  <a:pt x="60377" y="1322"/>
                </a:lnTo>
                <a:lnTo>
                  <a:pt x="60660" y="1227"/>
                </a:lnTo>
                <a:lnTo>
                  <a:pt x="61320" y="1133"/>
                </a:lnTo>
                <a:lnTo>
                  <a:pt x="61981" y="1227"/>
                </a:lnTo>
                <a:lnTo>
                  <a:pt x="62641" y="1227"/>
                </a:lnTo>
                <a:lnTo>
                  <a:pt x="62547" y="1133"/>
                </a:lnTo>
                <a:lnTo>
                  <a:pt x="63207" y="1039"/>
                </a:lnTo>
                <a:lnTo>
                  <a:pt x="63019" y="1133"/>
                </a:lnTo>
                <a:lnTo>
                  <a:pt x="63585" y="1133"/>
                </a:lnTo>
                <a:lnTo>
                  <a:pt x="63302" y="1039"/>
                </a:lnTo>
                <a:lnTo>
                  <a:pt x="63773" y="850"/>
                </a:lnTo>
                <a:lnTo>
                  <a:pt x="64151" y="756"/>
                </a:lnTo>
                <a:lnTo>
                  <a:pt x="64434" y="850"/>
                </a:lnTo>
                <a:lnTo>
                  <a:pt x="64434" y="1133"/>
                </a:lnTo>
                <a:lnTo>
                  <a:pt x="65283" y="850"/>
                </a:lnTo>
                <a:lnTo>
                  <a:pt x="65283" y="944"/>
                </a:lnTo>
                <a:lnTo>
                  <a:pt x="65471" y="944"/>
                </a:lnTo>
                <a:lnTo>
                  <a:pt x="65566" y="850"/>
                </a:lnTo>
                <a:lnTo>
                  <a:pt x="65754" y="944"/>
                </a:lnTo>
                <a:lnTo>
                  <a:pt x="66132" y="850"/>
                </a:lnTo>
                <a:lnTo>
                  <a:pt x="66981" y="850"/>
                </a:lnTo>
                <a:lnTo>
                  <a:pt x="66981" y="944"/>
                </a:lnTo>
                <a:lnTo>
                  <a:pt x="66886" y="1039"/>
                </a:lnTo>
                <a:lnTo>
                  <a:pt x="66792" y="1039"/>
                </a:lnTo>
                <a:lnTo>
                  <a:pt x="66792" y="1133"/>
                </a:lnTo>
                <a:lnTo>
                  <a:pt x="67641" y="944"/>
                </a:lnTo>
                <a:lnTo>
                  <a:pt x="68113" y="850"/>
                </a:lnTo>
                <a:lnTo>
                  <a:pt x="68584" y="850"/>
                </a:lnTo>
                <a:lnTo>
                  <a:pt x="68773" y="944"/>
                </a:lnTo>
                <a:lnTo>
                  <a:pt x="68962" y="944"/>
                </a:lnTo>
                <a:lnTo>
                  <a:pt x="69150" y="850"/>
                </a:lnTo>
                <a:lnTo>
                  <a:pt x="70849" y="944"/>
                </a:lnTo>
                <a:lnTo>
                  <a:pt x="71509" y="850"/>
                </a:lnTo>
                <a:lnTo>
                  <a:pt x="72169" y="756"/>
                </a:lnTo>
                <a:lnTo>
                  <a:pt x="73207" y="756"/>
                </a:lnTo>
                <a:lnTo>
                  <a:pt x="73584" y="944"/>
                </a:lnTo>
                <a:lnTo>
                  <a:pt x="73962" y="944"/>
                </a:lnTo>
                <a:lnTo>
                  <a:pt x="73773" y="756"/>
                </a:lnTo>
                <a:lnTo>
                  <a:pt x="74056" y="567"/>
                </a:lnTo>
                <a:lnTo>
                  <a:pt x="74150" y="567"/>
                </a:lnTo>
                <a:lnTo>
                  <a:pt x="74150" y="756"/>
                </a:lnTo>
                <a:lnTo>
                  <a:pt x="74339" y="850"/>
                </a:lnTo>
                <a:lnTo>
                  <a:pt x="74433" y="756"/>
                </a:lnTo>
                <a:lnTo>
                  <a:pt x="74716" y="661"/>
                </a:lnTo>
                <a:lnTo>
                  <a:pt x="75188" y="661"/>
                </a:lnTo>
                <a:lnTo>
                  <a:pt x="75188" y="756"/>
                </a:lnTo>
                <a:lnTo>
                  <a:pt x="74999" y="850"/>
                </a:lnTo>
                <a:lnTo>
                  <a:pt x="75377" y="756"/>
                </a:lnTo>
                <a:lnTo>
                  <a:pt x="75754" y="756"/>
                </a:lnTo>
                <a:lnTo>
                  <a:pt x="75471" y="850"/>
                </a:lnTo>
                <a:lnTo>
                  <a:pt x="75565" y="944"/>
                </a:lnTo>
                <a:lnTo>
                  <a:pt x="76226" y="1039"/>
                </a:lnTo>
                <a:lnTo>
                  <a:pt x="76320" y="850"/>
                </a:lnTo>
                <a:lnTo>
                  <a:pt x="76509" y="850"/>
                </a:lnTo>
                <a:lnTo>
                  <a:pt x="76792" y="756"/>
                </a:lnTo>
                <a:lnTo>
                  <a:pt x="77075" y="661"/>
                </a:lnTo>
                <a:lnTo>
                  <a:pt x="76886" y="850"/>
                </a:lnTo>
                <a:lnTo>
                  <a:pt x="76981" y="944"/>
                </a:lnTo>
                <a:lnTo>
                  <a:pt x="77264" y="1039"/>
                </a:lnTo>
                <a:lnTo>
                  <a:pt x="77547" y="1133"/>
                </a:lnTo>
                <a:lnTo>
                  <a:pt x="77924" y="1227"/>
                </a:lnTo>
                <a:lnTo>
                  <a:pt x="78018" y="1133"/>
                </a:lnTo>
                <a:lnTo>
                  <a:pt x="77924" y="1039"/>
                </a:lnTo>
                <a:lnTo>
                  <a:pt x="78207" y="944"/>
                </a:lnTo>
                <a:lnTo>
                  <a:pt x="78490" y="1039"/>
                </a:lnTo>
                <a:lnTo>
                  <a:pt x="78773" y="1039"/>
                </a:lnTo>
                <a:lnTo>
                  <a:pt x="79056" y="1133"/>
                </a:lnTo>
                <a:lnTo>
                  <a:pt x="79716" y="944"/>
                </a:lnTo>
                <a:lnTo>
                  <a:pt x="80282" y="756"/>
                </a:lnTo>
                <a:lnTo>
                  <a:pt x="80282" y="850"/>
                </a:lnTo>
                <a:lnTo>
                  <a:pt x="80188" y="944"/>
                </a:lnTo>
                <a:lnTo>
                  <a:pt x="80848" y="1039"/>
                </a:lnTo>
                <a:lnTo>
                  <a:pt x="81131" y="1039"/>
                </a:lnTo>
                <a:lnTo>
                  <a:pt x="81131" y="1133"/>
                </a:lnTo>
                <a:lnTo>
                  <a:pt x="81037" y="1227"/>
                </a:lnTo>
                <a:lnTo>
                  <a:pt x="81697" y="1039"/>
                </a:lnTo>
                <a:lnTo>
                  <a:pt x="81886" y="944"/>
                </a:lnTo>
                <a:lnTo>
                  <a:pt x="81792" y="850"/>
                </a:lnTo>
                <a:lnTo>
                  <a:pt x="81414" y="850"/>
                </a:lnTo>
                <a:lnTo>
                  <a:pt x="80943" y="944"/>
                </a:lnTo>
                <a:lnTo>
                  <a:pt x="81037" y="756"/>
                </a:lnTo>
                <a:lnTo>
                  <a:pt x="80754" y="944"/>
                </a:lnTo>
                <a:lnTo>
                  <a:pt x="80660" y="756"/>
                </a:lnTo>
                <a:lnTo>
                  <a:pt x="80754" y="661"/>
                </a:lnTo>
                <a:lnTo>
                  <a:pt x="80188" y="661"/>
                </a:lnTo>
                <a:lnTo>
                  <a:pt x="80188" y="567"/>
                </a:lnTo>
                <a:lnTo>
                  <a:pt x="80282" y="567"/>
                </a:lnTo>
                <a:lnTo>
                  <a:pt x="79528" y="473"/>
                </a:lnTo>
                <a:lnTo>
                  <a:pt x="79339" y="567"/>
                </a:lnTo>
                <a:lnTo>
                  <a:pt x="79245" y="567"/>
                </a:lnTo>
                <a:lnTo>
                  <a:pt x="79245" y="661"/>
                </a:lnTo>
                <a:lnTo>
                  <a:pt x="79056" y="850"/>
                </a:lnTo>
                <a:lnTo>
                  <a:pt x="78867" y="378"/>
                </a:lnTo>
                <a:lnTo>
                  <a:pt x="78679" y="473"/>
                </a:lnTo>
                <a:lnTo>
                  <a:pt x="78396" y="567"/>
                </a:lnTo>
                <a:lnTo>
                  <a:pt x="78018" y="661"/>
                </a:lnTo>
                <a:lnTo>
                  <a:pt x="77924" y="661"/>
                </a:lnTo>
                <a:lnTo>
                  <a:pt x="77830" y="567"/>
                </a:lnTo>
                <a:lnTo>
                  <a:pt x="77075" y="567"/>
                </a:lnTo>
                <a:lnTo>
                  <a:pt x="77264" y="473"/>
                </a:lnTo>
                <a:lnTo>
                  <a:pt x="77169" y="284"/>
                </a:lnTo>
                <a:lnTo>
                  <a:pt x="76981" y="378"/>
                </a:lnTo>
                <a:lnTo>
                  <a:pt x="76792" y="473"/>
                </a:lnTo>
                <a:lnTo>
                  <a:pt x="76037" y="473"/>
                </a:lnTo>
                <a:lnTo>
                  <a:pt x="74716" y="190"/>
                </a:lnTo>
                <a:lnTo>
                  <a:pt x="74433" y="378"/>
                </a:lnTo>
                <a:lnTo>
                  <a:pt x="74056" y="378"/>
                </a:lnTo>
                <a:lnTo>
                  <a:pt x="74150" y="190"/>
                </a:lnTo>
                <a:lnTo>
                  <a:pt x="74056" y="190"/>
                </a:lnTo>
                <a:lnTo>
                  <a:pt x="73773" y="284"/>
                </a:lnTo>
                <a:lnTo>
                  <a:pt x="73773" y="95"/>
                </a:lnTo>
                <a:lnTo>
                  <a:pt x="73301" y="190"/>
                </a:lnTo>
                <a:lnTo>
                  <a:pt x="72830" y="190"/>
                </a:lnTo>
                <a:lnTo>
                  <a:pt x="72830" y="378"/>
                </a:lnTo>
                <a:lnTo>
                  <a:pt x="72924" y="473"/>
                </a:lnTo>
                <a:lnTo>
                  <a:pt x="72924" y="567"/>
                </a:lnTo>
                <a:lnTo>
                  <a:pt x="72735" y="661"/>
                </a:lnTo>
                <a:lnTo>
                  <a:pt x="72735" y="567"/>
                </a:lnTo>
                <a:lnTo>
                  <a:pt x="72547" y="473"/>
                </a:lnTo>
                <a:lnTo>
                  <a:pt x="72452" y="378"/>
                </a:lnTo>
                <a:lnTo>
                  <a:pt x="72641" y="284"/>
                </a:lnTo>
                <a:lnTo>
                  <a:pt x="71603" y="284"/>
                </a:lnTo>
                <a:lnTo>
                  <a:pt x="70849" y="190"/>
                </a:lnTo>
                <a:lnTo>
                  <a:pt x="70660" y="284"/>
                </a:lnTo>
                <a:lnTo>
                  <a:pt x="69905" y="473"/>
                </a:lnTo>
                <a:lnTo>
                  <a:pt x="69056" y="473"/>
                </a:lnTo>
                <a:lnTo>
                  <a:pt x="68207" y="378"/>
                </a:lnTo>
                <a:lnTo>
                  <a:pt x="67547" y="284"/>
                </a:lnTo>
                <a:lnTo>
                  <a:pt x="67641" y="190"/>
                </a:lnTo>
                <a:lnTo>
                  <a:pt x="67735" y="190"/>
                </a:lnTo>
                <a:lnTo>
                  <a:pt x="67169" y="95"/>
                </a:lnTo>
                <a:lnTo>
                  <a:pt x="66698" y="95"/>
                </a:lnTo>
                <a:lnTo>
                  <a:pt x="66886" y="190"/>
                </a:lnTo>
                <a:lnTo>
                  <a:pt x="65283" y="190"/>
                </a:lnTo>
                <a:lnTo>
                  <a:pt x="64905" y="95"/>
                </a:lnTo>
                <a:lnTo>
                  <a:pt x="64905" y="190"/>
                </a:lnTo>
                <a:lnTo>
                  <a:pt x="65000" y="190"/>
                </a:lnTo>
                <a:lnTo>
                  <a:pt x="65094" y="284"/>
                </a:lnTo>
                <a:lnTo>
                  <a:pt x="65094" y="378"/>
                </a:lnTo>
                <a:lnTo>
                  <a:pt x="64528" y="284"/>
                </a:lnTo>
                <a:lnTo>
                  <a:pt x="63962" y="190"/>
                </a:lnTo>
                <a:lnTo>
                  <a:pt x="63773" y="284"/>
                </a:lnTo>
                <a:lnTo>
                  <a:pt x="63585" y="473"/>
                </a:lnTo>
                <a:lnTo>
                  <a:pt x="63396" y="567"/>
                </a:lnTo>
                <a:lnTo>
                  <a:pt x="63302" y="567"/>
                </a:lnTo>
                <a:lnTo>
                  <a:pt x="63207" y="473"/>
                </a:lnTo>
                <a:lnTo>
                  <a:pt x="63207" y="284"/>
                </a:lnTo>
                <a:lnTo>
                  <a:pt x="63396" y="284"/>
                </a:lnTo>
                <a:lnTo>
                  <a:pt x="63490" y="190"/>
                </a:lnTo>
                <a:lnTo>
                  <a:pt x="63113" y="190"/>
                </a:lnTo>
                <a:lnTo>
                  <a:pt x="61981" y="284"/>
                </a:lnTo>
                <a:lnTo>
                  <a:pt x="61320" y="284"/>
                </a:lnTo>
                <a:lnTo>
                  <a:pt x="61226" y="190"/>
                </a:lnTo>
                <a:lnTo>
                  <a:pt x="61320" y="95"/>
                </a:lnTo>
                <a:lnTo>
                  <a:pt x="60849" y="190"/>
                </a:lnTo>
                <a:lnTo>
                  <a:pt x="60547" y="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55580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pencil - Light paper">
  <p:cSld name="One pencil - Light paper">
    <p:bg>
      <p:bgPr>
        <a:solidFill>
          <a:schemeClr val="accent5"/>
        </a:solidFill>
        <a:effectLst/>
      </p:bgPr>
    </p:bg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914400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13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73190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B2B8B-C1EF-44EE-B09B-5C6BCED67587}" type="datetimeFigureOut">
              <a:rPr lang="en-IN" smtClean="0"/>
              <a:pPr/>
              <a:t>23-05-2025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311AD-EF4B-4949-B23B-E4DD9D7F404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457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457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457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7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57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E5DDC8-7B81-4482-85D7-88630FD04FD3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29000" y="702267"/>
            <a:ext cx="6902100" cy="6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i SemiBold"/>
              <a:buNone/>
              <a:defRPr sz="28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29000" y="1803399"/>
            <a:ext cx="6902100" cy="44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unito Light"/>
              <a:buChar char="✘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1pPr>
            <a:lvl2pPr marL="914400" lvl="1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2pPr>
            <a:lvl3pPr marL="1371600" lvl="2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Nunito Light"/>
              <a:buChar char="-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3pPr>
            <a:lvl4pPr marL="1828800" lvl="3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4pPr>
            <a:lvl5pPr marL="2286000" lvl="4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5pPr>
            <a:lvl6pPr marL="2743200" lvl="5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6pPr>
            <a:lvl7pPr marL="3200400" lvl="6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●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7pPr>
            <a:lvl8pPr marL="3657600" lvl="7" indent="-3810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 Light"/>
              <a:buChar char="○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8pPr>
            <a:lvl9pPr marL="4114800" lvl="8" indent="-38100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Nunito Light"/>
              <a:buChar char="■"/>
              <a:defRPr sz="2400">
                <a:solidFill>
                  <a:schemeClr val="dk1"/>
                </a:solidFill>
                <a:latin typeface="Nunito Light"/>
                <a:ea typeface="Nunito Light"/>
                <a:cs typeface="Nunito Light"/>
                <a:sym typeface="Nunito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65029" y="169705"/>
            <a:ext cx="326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Mali SemiBold"/>
                <a:ea typeface="Mali SemiBold"/>
                <a:cs typeface="Mali SemiBold"/>
                <a:sym typeface="Mali SemiBold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 smtClean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‹#›</a:t>
            </a:fld>
            <a:endParaRPr kumimoji="0" lang="en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906719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Recurrent selection in poultry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IN" b="1" dirty="0">
                <a:solidFill>
                  <a:schemeClr val="tx1"/>
                </a:solidFill>
              </a:rPr>
              <a:t>Dr. Jay Prakash Gupta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Associate Professor, Animal Genetics &amp; Breeding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Bihar Veterinary College</a:t>
            </a:r>
          </a:p>
          <a:p>
            <a:pPr>
              <a:defRPr/>
            </a:pPr>
            <a:r>
              <a:rPr lang="en-IN" dirty="0">
                <a:solidFill>
                  <a:schemeClr val="tx1"/>
                </a:solidFill>
                <a:latin typeface="Rockwell"/>
              </a:rPr>
              <a:t>BASU, Patna</a:t>
            </a:r>
          </a:p>
          <a:p>
            <a:pPr>
              <a:defRPr/>
            </a:pPr>
            <a:r>
              <a:rPr lang="en-IN" b="1" dirty="0">
                <a:solidFill>
                  <a:srgbClr val="333300"/>
                </a:solidFill>
                <a:latin typeface="Rockwell"/>
              </a:rPr>
              <a:t>Bihar - 800014</a:t>
            </a:r>
            <a:endParaRPr lang="en-IN" b="1" dirty="0">
              <a:solidFill>
                <a:srgbClr val="333300"/>
              </a:solidFill>
              <a:latin typeface="Rockwel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52B51A-380C-5CBB-37C2-48CF609C12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875" y="56258"/>
            <a:ext cx="699447" cy="70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ownloads – Bihar Animal Sciences University | बिहार पशु विज्ञान ...">
            <a:extLst>
              <a:ext uri="{FF2B5EF4-FFF2-40B4-BE49-F238E27FC236}">
                <a16:creationId xmlns:a16="http://schemas.microsoft.com/office/drawing/2014/main" id="{A6D77B7B-0A22-88DB-A470-D529A22742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1770" y="56258"/>
            <a:ext cx="779830" cy="78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Recurrent  Selection : Introduction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86439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Recurrent selection was proposed by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Jerkins (1940)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for improving GCA in plant 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It was further modified by Hull (1945) to utilize the specific combining ability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Definition:</a:t>
            </a:r>
          </a:p>
          <a:p>
            <a:pPr marL="360363" indent="-360363">
              <a:buClr>
                <a:srgbClr val="FFFF00"/>
              </a:buClr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	Recurrent selection is defined as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reselection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generation after generation, with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inter-mating of selected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animals/ birds to produce the population for the next cycle of selection.</a:t>
            </a:r>
            <a:endParaRPr lang="en-IN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Recurrent  Selection : Procedure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864399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Here a highly inbred line is selected as tester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“Tester line” 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Large number of individuals of a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source population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are tested in crosses with this tester line, known to have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good GCA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There will be selection of male and female of the source population on the basis of their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cross progeny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 of tester line performance.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Cross bred progeny are not used further for breeding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4572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CD0000"/>
                </a:solidFill>
                <a:latin typeface="Times New Roman" pitchFamily="18" charset="0"/>
                <a:cs typeface="Times New Roman" pitchFamily="18" charset="0"/>
              </a:rPr>
              <a:t>Recurrent  Selection : Procedure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4282" y="1000108"/>
            <a:ext cx="864399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selected individuals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from source population are mated again and again among themselves to produce next generation of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complementary stock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of the tester inbred line. 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This cycle is </a:t>
            </a:r>
            <a:r>
              <a:rPr lang="en-US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repeated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several generations till maximum progress is achieved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By this method the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GCA of only one line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IN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SCA of cross </a:t>
            </a: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are improved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r>
              <a:rPr lang="en-IN" sz="3200" dirty="0" smtClean="0">
                <a:latin typeface="Times New Roman" pitchFamily="18" charset="0"/>
                <a:cs typeface="Times New Roman" pitchFamily="18" charset="0"/>
              </a:rPr>
              <a:t>Practical difficulty is to produce and maintain highly inbred tester line.</a:t>
            </a: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IN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60363" indent="-360363">
              <a:buClr>
                <a:srgbClr val="FFFF00"/>
              </a:buClr>
              <a:buFont typeface="Wingdings" pitchFamily="2" charset="2"/>
              <a:buChar char="Ø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35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6396335"/>
            <a:ext cx="3143272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Times New Roman" pitchFamily="18" charset="0"/>
                <a:cs typeface="Times New Roman" pitchFamily="18" charset="0"/>
              </a:rPr>
              <a:t>Recurrent Selection</a:t>
            </a:r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37"/>
          <p:cNvSpPr txBox="1">
            <a:spLocks noGrp="1"/>
          </p:cNvSpPr>
          <p:nvPr>
            <p:ph type="sldNum" idx="12"/>
          </p:nvPr>
        </p:nvSpPr>
        <p:spPr>
          <a:xfrm>
            <a:off x="8665029" y="984529"/>
            <a:ext cx="326700" cy="27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0" cap="none" spc="0" normalizeH="0" baseline="0" noProof="0">
                <a:ln>
                  <a:noFill/>
                </a:ln>
                <a:solidFill>
                  <a:srgbClr val="21355A"/>
                </a:solidFill>
                <a:effectLst/>
                <a:uLnTx/>
                <a:uFillTx/>
                <a:latin typeface="Mali SemiBold"/>
                <a:cs typeface="Mali SemiBold"/>
                <a:sym typeface="Mali SemiBold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t>6</a:t>
            </a:fld>
            <a:endParaRPr kumimoji="0" sz="1000" b="0" i="0" u="none" strike="noStrike" kern="0" cap="none" spc="0" normalizeH="0" baseline="0" noProof="0">
              <a:ln>
                <a:noFill/>
              </a:ln>
              <a:solidFill>
                <a:srgbClr val="21355A"/>
              </a:solidFill>
              <a:effectLst/>
              <a:uLnTx/>
              <a:uFillTx/>
              <a:latin typeface="Mali SemiBold"/>
              <a:cs typeface="Mali SemiBold"/>
              <a:sym typeface="Mali SemiBold"/>
            </a:endParaRPr>
          </a:p>
        </p:txBody>
      </p:sp>
      <p:sp>
        <p:nvSpPr>
          <p:cNvPr id="1040" name="Google Shape;1040;p37"/>
          <p:cNvSpPr txBox="1">
            <a:spLocks noGrp="1"/>
          </p:cNvSpPr>
          <p:nvPr>
            <p:ph type="ctrTitle" idx="4294967295"/>
          </p:nvPr>
        </p:nvSpPr>
        <p:spPr>
          <a:xfrm>
            <a:off x="1277675" y="2072650"/>
            <a:ext cx="6593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" sz="9600"/>
              <a:t>Thanks!</a:t>
            </a:r>
            <a:endParaRPr sz="9600"/>
          </a:p>
        </p:txBody>
      </p:sp>
      <p:sp>
        <p:nvSpPr>
          <p:cNvPr id="1041" name="Google Shape;1041;p37"/>
          <p:cNvSpPr txBox="1">
            <a:spLocks noGrp="1"/>
          </p:cNvSpPr>
          <p:nvPr>
            <p:ph type="subTitle" idx="4294967295"/>
          </p:nvPr>
        </p:nvSpPr>
        <p:spPr>
          <a:xfrm>
            <a:off x="1277675" y="3272275"/>
            <a:ext cx="6593700" cy="180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" sz="3600" b="1" dirty="0">
                <a:solidFill>
                  <a:schemeClr val="lt1"/>
                </a:solidFill>
                <a:highlight>
                  <a:schemeClr val="accent3"/>
                </a:highlight>
                <a:latin typeface="Nunito"/>
                <a:ea typeface="Nunito"/>
                <a:cs typeface="Nunito"/>
                <a:sym typeface="Nunito"/>
              </a:rPr>
              <a:t>Any questions?</a:t>
            </a:r>
            <a:endParaRPr sz="3600" b="1" dirty="0">
              <a:solidFill>
                <a:schemeClr val="lt1"/>
              </a:solidFill>
              <a:highlight>
                <a:schemeClr val="accent3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You can find me at:</a:t>
            </a:r>
            <a:endParaRPr dirty="0"/>
          </a:p>
          <a:p>
            <a:pPr marL="0" indent="0">
              <a:spcBef>
                <a:spcPts val="1000"/>
              </a:spcBef>
              <a:buNone/>
            </a:pPr>
            <a:r>
              <a:rPr lang="en" dirty="0"/>
              <a:t>@JP_AAtrey</a:t>
            </a:r>
            <a:endParaRPr dirty="0"/>
          </a:p>
          <a:p>
            <a:pPr marL="0" indent="0">
              <a:spcBef>
                <a:spcPts val="1000"/>
              </a:spcBef>
              <a:spcAft>
                <a:spcPts val="1000"/>
              </a:spcAft>
              <a:buNone/>
            </a:pPr>
            <a:r>
              <a:rPr lang="en-IN" dirty="0"/>
              <a:t>j</a:t>
            </a:r>
            <a:r>
              <a:rPr lang="en" dirty="0"/>
              <a:t>p.prakash01@gmail.com</a:t>
            </a:r>
            <a:endParaRPr dirty="0"/>
          </a:p>
        </p:txBody>
      </p:sp>
      <p:sp>
        <p:nvSpPr>
          <p:cNvPr id="1042" name="Google Shape;1042;p37"/>
          <p:cNvSpPr/>
          <p:nvPr/>
        </p:nvSpPr>
        <p:spPr>
          <a:xfrm>
            <a:off x="401292" y="1321394"/>
            <a:ext cx="376518" cy="33291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pic>
        <p:nvPicPr>
          <p:cNvPr id="1026" name="Picture 2" descr="The Step-by-Step Guide to Making Money from Instagr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6" t="26495" r="35910" b="34124"/>
          <a:stretch/>
        </p:blipFill>
        <p:spPr bwMode="auto">
          <a:xfrm>
            <a:off x="3527919" y="4596577"/>
            <a:ext cx="30594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Logo Images, Stock Photos &amp; Vectors |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6" t="4189" r="8316" b="11128"/>
          <a:stretch/>
        </p:blipFill>
        <p:spPr bwMode="auto">
          <a:xfrm>
            <a:off x="3073702" y="4596577"/>
            <a:ext cx="363556" cy="2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66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ly template">
  <a:themeElements>
    <a:clrScheme name="Custom 347">
      <a:dk1>
        <a:srgbClr val="21355A"/>
      </a:dk1>
      <a:lt1>
        <a:srgbClr val="FFFFFF"/>
      </a:lt1>
      <a:dk2>
        <a:srgbClr val="59BB00"/>
      </a:dk2>
      <a:lt2>
        <a:srgbClr val="00BABE"/>
      </a:lt2>
      <a:accent1>
        <a:srgbClr val="3AA0FF"/>
      </a:accent1>
      <a:accent2>
        <a:srgbClr val="3924BB"/>
      </a:accent2>
      <a:accent3>
        <a:srgbClr val="D63ED1"/>
      </a:accent3>
      <a:accent4>
        <a:srgbClr val="FF0000"/>
      </a:accent4>
      <a:accent5>
        <a:srgbClr val="FF8200"/>
      </a:accent5>
      <a:accent6>
        <a:srgbClr val="FFCC00"/>
      </a:accent6>
      <a:hlink>
        <a:srgbClr val="1C7AD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219</Words>
  <Application>Microsoft Office PowerPoint</Application>
  <PresentationFormat>On-screen Show (4:3)</PresentationFormat>
  <Paragraphs>30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Calibri</vt:lpstr>
      <vt:lpstr>Mali SemiBold</vt:lpstr>
      <vt:lpstr>Nunito</vt:lpstr>
      <vt:lpstr>Nunito Light</vt:lpstr>
      <vt:lpstr>Rockwell</vt:lpstr>
      <vt:lpstr>Times New Roman</vt:lpstr>
      <vt:lpstr>Wingdings</vt:lpstr>
      <vt:lpstr>Office Theme</vt:lpstr>
      <vt:lpstr>Orbit</vt:lpstr>
      <vt:lpstr>Ely template</vt:lpstr>
      <vt:lpstr>Recurrent selection in poultry</vt:lpstr>
      <vt:lpstr>Recurrent  Selection : Introduction</vt:lpstr>
      <vt:lpstr>Recurrent  Selection : Procedure</vt:lpstr>
      <vt:lpstr>Recurrent  Selection : Procedure</vt:lpstr>
      <vt:lpstr>PowerPoint Presentation</vt:lpstr>
      <vt:lpstr>Thanks!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Breeding Policy</dc:title>
  <dc:creator>admin</dc:creator>
  <cp:lastModifiedBy>Jay Prakash Gupta</cp:lastModifiedBy>
  <cp:revision>9</cp:revision>
  <dcterms:created xsi:type="dcterms:W3CDTF">2017-05-22T04:49:53Z</dcterms:created>
  <dcterms:modified xsi:type="dcterms:W3CDTF">2025-05-23T05:20:40Z</dcterms:modified>
</cp:coreProperties>
</file>