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8" r:id="rId4"/>
    <p:sldId id="278" r:id="rId5"/>
    <p:sldId id="289" r:id="rId6"/>
    <p:sldId id="290" r:id="rId7"/>
    <p:sldId id="293" r:id="rId8"/>
    <p:sldId id="294" r:id="rId9"/>
    <p:sldId id="295" r:id="rId10"/>
    <p:sldId id="270" r:id="rId11"/>
    <p:sldId id="271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104" d="100"/>
          <a:sy n="104" d="100"/>
        </p:scale>
        <p:origin x="22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66BC-3FB7-40FC-8DD9-B9BB812A33CE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2722-1AAB-4F0A-B48C-9795B12BA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338" y="1408331"/>
            <a:ext cx="8153400" cy="192405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sz="27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AVIAN SARCOMA, BIG LIVER DISEASE, VISCERAL LYMPHOID LEUKOSIS, LYMPHOMATOSIS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6998" y="762000"/>
            <a:ext cx="4580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AVIAN LEUKOSIS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5347" y="3886200"/>
            <a:ext cx="40593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 Ravi Shankar Kumar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Mandal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Assistant Professor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Veterinary Medicine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BVC, Patna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B. F. Sc. Programme – Bihar Animal Sciences University | बिहार पशु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83438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ownloads – Bihar Animal Sciences University | बिहार पशु विज्ञान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152465" cy="120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DIFFERENCE</a:t>
            </a:r>
            <a:b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BETWEEN MAREK’S &amp; LYMPHOID LEUKOSIS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82000" cy="546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FEATURE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MAREK’S DISEASE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LYMPHOID LEUKOSIS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Any age. Usually 6 weeks or older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Not under 16 weeks</a:t>
                      </a:r>
                      <a:endParaRPr 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Signs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Frequently paralysis 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Non-specific</a:t>
                      </a:r>
                      <a:endParaRPr 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Incidence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Frequently above 5% in unvaccinated flocks.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Rare in vaccinated flocks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Rarely above 5%</a:t>
                      </a:r>
                      <a:endParaRPr 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MACROSCOPIC LESIONS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Neural involvement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Frequent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Absent</a:t>
                      </a:r>
                      <a:endParaRPr 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Bursa of </a:t>
                      </a:r>
                      <a:r>
                        <a:rPr lang="en-US" sz="16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Fabricius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Diffuse enlargement or atrophy 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Nodular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tumours</a:t>
                      </a:r>
                      <a:endParaRPr 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Tumours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in skin, muscle and </a:t>
                      </a:r>
                      <a:r>
                        <a:rPr lang="en-US" sz="16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proventriculus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, grey eye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May be present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Usually absent</a:t>
                      </a:r>
                      <a:endParaRPr 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MICROSCOPIC LESIONS</a:t>
                      </a:r>
                      <a:endParaRPr lang="en-US" sz="16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Neural involvement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  <a:p>
                      <a:pPr algn="l"/>
                      <a:endParaRPr 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Liver </a:t>
                      </a:r>
                      <a:r>
                        <a:rPr lang="en-US" sz="16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tumours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Often </a:t>
                      </a:r>
                      <a:r>
                        <a:rPr lang="en-US" sz="1600" baseline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perivascular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Focal or diffuse</a:t>
                      </a:r>
                      <a:endParaRPr lang="en-US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685800"/>
          <a:ext cx="8110855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Spleen 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Diffuse</a:t>
                      </a:r>
                      <a:endParaRPr lang="en-US" sz="1800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Often focal</a:t>
                      </a:r>
                      <a:endParaRPr lang="en-US" sz="18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Bursa of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Fabricius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Interfollicular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tumour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and/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or atrophy of follicles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Intrafollicular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tumour</a:t>
                      </a:r>
                      <a:endParaRPr lang="en-US" sz="1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Central nervous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Lymphoid proliferation in skin and feather follicle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Cytology of </a:t>
                      </a:r>
                      <a:r>
                        <a:rPr lang="en-US" sz="1800" b="1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tumours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Pleomorphic</a:t>
                      </a:r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lymphoid cells,  Rarely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Only </a:t>
                      </a:r>
                      <a:r>
                        <a:rPr lang="en-US" sz="1800" kern="1200" baseline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lymphoblasts</a:t>
                      </a:r>
                      <a:endParaRPr lang="en-US" sz="1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Lymphoblasts</a:t>
                      </a:r>
                      <a:endParaRPr lang="en-US" sz="1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Category of </a:t>
                      </a:r>
                      <a:r>
                        <a:rPr lang="en-US" sz="1800" b="1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neoplastic</a:t>
                      </a:r>
                      <a:endParaRPr lang="en-US" sz="18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lymphoid cell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rgbClr val="0070C0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T cell</a:t>
                      </a:r>
                      <a:endParaRPr lang="en-US" sz="1800" dirty="0">
                        <a:solidFill>
                          <a:srgbClr val="0070C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B cell</a:t>
                      </a:r>
                      <a:endParaRPr lang="en-US" sz="1800" dirty="0">
                        <a:solidFill>
                          <a:srgbClr val="C0000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9053" y="2405577"/>
            <a:ext cx="47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Thank You</a:t>
            </a:r>
            <a:endParaRPr lang="en-IN" sz="4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Infection of chickens with avian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leukosis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virus (ALV) is the most common among avian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leukosis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/sarcoma virus (AL/SV) infections encountered in the field flocks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It causes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neoplastic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non-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neoplastic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subclinical infections, thereby significantly affects the economy of poultry industry throughout the world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Losses due to reduction in economic traits are tremendous, mainly due to non-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neoplastic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subclinical infections of birds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ALV is considered one of the most common immunosuppressive viruses in chickens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743200" y="5289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AVIAN LEUKOSIS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Caused  by certain members of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leukosis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/sarcoma group of genus 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Alpharetrovirus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subfamily</a:t>
            </a:r>
            <a:r>
              <a:rPr lang="en-US" sz="2000" dirty="0" smtClean="0"/>
              <a:t> 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Orthoretrovirinae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the family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Retroviridae</a:t>
            </a:r>
            <a:r>
              <a:rPr lang="en-US" sz="2000" dirty="0" smtClean="0"/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These viruses are commonly called avian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leukosis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viruses and belong to subgroups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A, B, C, D, E, and 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on the basis of differences in their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viral envelope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interference patterns, host range in chicken cells of varying phenotypes and serum neutralization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304800"/>
            <a:ext cx="1958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ETIOLOGY</a:t>
            </a:r>
          </a:p>
        </p:txBody>
      </p:sp>
      <p:pic>
        <p:nvPicPr>
          <p:cNvPr id="21508" name="Picture 4" descr="Một số đặc tính sinh học phân tử của virus gây bệnh Leucosis ở gà nuôi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0625" y="3657600"/>
            <a:ext cx="3985975" cy="2839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Under natural conditions, ALVs spread in the flock by three modes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 transmission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when the virus is passed from bird to bird by direct or indirect contact;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(ii)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or congenital transmission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when the virus is passed from hen to offspring through egg albumen to embryo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(iii)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Genetic transmission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when endogenous viral genome is transmitted from parents to offspring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304800"/>
            <a:ext cx="2853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TRANSMISSION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86200"/>
            <a:ext cx="3559485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6675" y="3400425"/>
            <a:ext cx="52673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42950"/>
            <a:ext cx="8610600" cy="1162050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Pattern of infection has strong impact on mode </a:t>
            </a:r>
            <a:r>
              <a:rPr lang="en-US" b="0" smtClean="0">
                <a:latin typeface="Arial" pitchFamily="34" charset="0"/>
                <a:cs typeface="Arial" pitchFamily="34" charset="0"/>
              </a:rPr>
              <a:t>of transmission.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 smtClean="0">
                <a:latin typeface="Arial" pitchFamily="34" charset="0"/>
                <a:cs typeface="Arial" pitchFamily="34" charset="0"/>
              </a:rPr>
            </a:br>
            <a:r>
              <a:rPr lang="en-US" b="0" dirty="0" smtClean="0">
                <a:latin typeface="Arial" pitchFamily="34" charset="0"/>
                <a:cs typeface="Arial" pitchFamily="34" charset="0"/>
              </a:rPr>
              <a:t>Depending on the presence or absence of 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viremia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, antibodies, or both, birds can be classified into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057399"/>
            <a:ext cx="4191000" cy="2971801"/>
          </a:xfrm>
        </p:spPr>
        <p:txBody>
          <a:bodyPr/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Viremic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antibody-positive/ immune (V+A+)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ii)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Viremic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antibody-negative/ non-immune (V+A-)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iii) Non-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viremic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antibody-positive/ immune (V-A+)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iv) Non-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viremic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antibody-negative/ non-immune (V-A-)</a:t>
            </a:r>
          </a:p>
          <a:p>
            <a:endParaRPr lang="en-US" dirty="0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495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5800" y="5345668"/>
            <a:ext cx="7631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V-A- birds belong to ALV infection free flock or genetically resistant stock.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2578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Lymphoid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leukosis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clonal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malignancy of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bursal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-dependent lymphoid system.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Transformation invariably occurs in the intact bursa, often as early as 4-8 wk after infection.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Tumors are often not detectable until 14 wk of age.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Death rarely occurs before 14 wk of age and is more frequent around the time of sexual maturity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 tumors are composed almost entirely of B lymphocytes that, in many instances, have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IgM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on their surfaces.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 induction of lymphoid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leukosis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tumors can be enhanced in chickens co-infected with serotype 2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Marek's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disease virus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 subclinical disease syndrome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characterzed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by depressed egg production in the absence of tumor formation is more important economically than are deaths from lymphoid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leukosis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381000"/>
            <a:ext cx="285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PATHOGENESIS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Inappetence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weakness, diarrhea, dehydration, and emaciation 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Infected chickens become depressed before death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comb may be pale shriveled and sometimes cyanotic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abdomen is usually enlarged because of massive liver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Palpation often reveals an enlarged bursa and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enlarged liver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Diffuse or nodular lymphoid tumors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common in the liver, spleen, and bursa and are found occasionally in the kidneys, gonads, and mesentery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3358" y="533400"/>
            <a:ext cx="5573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CLINICAL FINDINGS &amp; LESIONS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Clinical findings and PM findings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Isolation of Virus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Molecular Assay : PCR, RT-PCR,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-PCR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Serological tests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FAT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	Neutralization test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   	Complement fixation avian leucosis (COFAL) test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 Precipitation test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04800"/>
            <a:ext cx="2112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DIAGNOSIS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 lvl="0" algn="just"/>
            <a:r>
              <a:rPr lang="en-IN" sz="2000" dirty="0" smtClean="0">
                <a:latin typeface="Arial" pitchFamily="34" charset="0"/>
                <a:cs typeface="Arial" pitchFamily="34" charset="0"/>
              </a:rPr>
              <a:t>There is no vaccine available and eradication is the preferred method of control. </a:t>
            </a:r>
          </a:p>
          <a:p>
            <a:pPr lvl="0" algn="just"/>
            <a:r>
              <a:rPr lang="en-IN" sz="2000" dirty="0" smtClean="0">
                <a:latin typeface="Arial" pitchFamily="34" charset="0"/>
                <a:cs typeface="Arial" pitchFamily="34" charset="0"/>
              </a:rPr>
              <a:t>Since the viruses are primarily transmitted via the egg, virus infected breeders are detected by testing the egg albumin. Positive birds are eliminated.</a:t>
            </a:r>
          </a:p>
          <a:p>
            <a:pPr lvl="0" algn="just"/>
            <a:r>
              <a:rPr lang="en-IN" sz="2000" dirty="0" smtClean="0">
                <a:latin typeface="Arial" pitchFamily="34" charset="0"/>
                <a:cs typeface="Arial" pitchFamily="34" charset="0"/>
              </a:rPr>
              <a:t>Incubators should be clean and adequately disinfected.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IN" sz="2000" dirty="0" smtClean="0">
                <a:latin typeface="Arial" pitchFamily="34" charset="0"/>
                <a:cs typeface="Arial" pitchFamily="34" charset="0"/>
              </a:rPr>
              <a:t>Control blood-sucking parasites.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28600"/>
            <a:ext cx="24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  <a:latin typeface="Arial Black" pitchFamily="34" charset="0"/>
              </a:rPr>
              <a:t>PREVENTION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704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Office Theme</vt:lpstr>
      <vt:lpstr> AVIAN SARCOMA, BIG LIVER DISEASE, VISCERAL LYMPHOID LEUKOSIS, LYMPHOMATOSIS </vt:lpstr>
      <vt:lpstr>PowerPoint Presentation</vt:lpstr>
      <vt:lpstr>PowerPoint Presentation</vt:lpstr>
      <vt:lpstr>PowerPoint Presentation</vt:lpstr>
      <vt:lpstr>Pattern of infection has strong impact on mode of transmission. Depending on the presence or absence of viremia, antibodies, or both, birds can be classified into</vt:lpstr>
      <vt:lpstr>PowerPoint Presentation</vt:lpstr>
      <vt:lpstr>PowerPoint Presentation</vt:lpstr>
      <vt:lpstr>PowerPoint Presentation</vt:lpstr>
      <vt:lpstr>PowerPoint Presentation</vt:lpstr>
      <vt:lpstr>DIFFERENCE  BETWEEN MAREK’S &amp; LYMPHOID LEUKOSIS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Bvc</cp:lastModifiedBy>
  <cp:revision>62</cp:revision>
  <dcterms:created xsi:type="dcterms:W3CDTF">2023-08-03T15:44:02Z</dcterms:created>
  <dcterms:modified xsi:type="dcterms:W3CDTF">2025-05-21T04:33:39Z</dcterms:modified>
</cp:coreProperties>
</file>