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3" r:id="rId5"/>
    <p:sldId id="260" r:id="rId6"/>
    <p:sldId id="267" r:id="rId7"/>
    <p:sldId id="261" r:id="rId8"/>
    <p:sldId id="272" r:id="rId9"/>
    <p:sldId id="266" r:id="rId10"/>
    <p:sldId id="268" r:id="rId11"/>
    <p:sldId id="270" r:id="rId12"/>
    <p:sldId id="264" r:id="rId13"/>
    <p:sldId id="26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1AE8-1F34-4D57-8101-01FBEB2AC4C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F9249-E68F-4925-8DFF-7BD5C207D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F9249-E68F-4925-8DFF-7BD5C207D5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FC35-7925-43EB-BCD9-C91B503C673A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CB10-8311-4045-BD59-045AD7B6C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2739" y="136055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CHICKEN INFECTIOUS ANEMIA </a:t>
            </a:r>
            <a:endParaRPr lang="en-US" sz="36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CIA)</a:t>
            </a:r>
            <a:endParaRPr lang="en-IN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191000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83438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152465" cy="12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poultrymed.com/Poultrymed/UploadFiles/PGallery/2014828134437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3943350" cy="3124200"/>
          </a:xfrm>
          <a:prstGeom prst="rect">
            <a:avLst/>
          </a:prstGeom>
          <a:noFill/>
        </p:spPr>
      </p:pic>
      <p:pic>
        <p:nvPicPr>
          <p:cNvPr id="27652" name="Picture 4" descr="https://www.poultrymed.com/Poultrymed/UploadFiles/PGallery/20148281337189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1"/>
            <a:ext cx="4114800" cy="3124200"/>
          </a:xfrm>
          <a:prstGeom prst="rect">
            <a:avLst/>
          </a:prstGeom>
          <a:noFill/>
        </p:spPr>
      </p:pic>
      <p:pic>
        <p:nvPicPr>
          <p:cNvPr id="4" name="Picture 2" descr="https://www.poultrymed.com/Poultrymed/UploadFiles/PGallery/788054832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6200"/>
            <a:ext cx="4038600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553200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Blood 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watery and clot slowly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0851" y="35052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lue wing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s://www.poultrymed.com/Poultrymed/UploadFiles/PGallery/20157775539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33400"/>
            <a:ext cx="2362200" cy="2667000"/>
          </a:xfrm>
          <a:prstGeom prst="rect">
            <a:avLst/>
          </a:prstGeom>
          <a:noFill/>
        </p:spPr>
      </p:pic>
      <p:pic>
        <p:nvPicPr>
          <p:cNvPr id="29698" name="Picture 2" descr="https://www.poultrymed.com/Poultrymed/UploadFiles/PGallery/201461913422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"/>
            <a:ext cx="3200400" cy="2743200"/>
          </a:xfrm>
          <a:prstGeom prst="rect">
            <a:avLst/>
          </a:prstGeom>
          <a:noFill/>
        </p:spPr>
      </p:pic>
      <p:pic>
        <p:nvPicPr>
          <p:cNvPr id="29700" name="Picture 4" descr="https://www.poultrymed.com/Poultrymed/UploadFiles/PGallery/8840971957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886200" cy="2667000"/>
          </a:xfrm>
          <a:prstGeom prst="rect">
            <a:avLst/>
          </a:prstGeom>
          <a:noFill/>
        </p:spPr>
      </p:pic>
      <p:pic>
        <p:nvPicPr>
          <p:cNvPr id="29702" name="Picture 6" descr="https://www.poultrymed.com/Poultrymed/UploadFiles/PGallery/201482813123463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"/>
            <a:ext cx="2800350" cy="2743200"/>
          </a:xfrm>
          <a:prstGeom prst="rect">
            <a:avLst/>
          </a:prstGeom>
          <a:noFill/>
        </p:spPr>
      </p:pic>
      <p:pic>
        <p:nvPicPr>
          <p:cNvPr id="6" name="Picture 2" descr="https://www.poultrymed.com/Poultrymed/UploadFiles/PGallery/5771588700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733800"/>
            <a:ext cx="3886200" cy="26384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3124200"/>
            <a:ext cx="300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Bone marrow: pale, atrophied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1242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Thymic</a:t>
            </a:r>
            <a:r>
              <a:rPr lang="en-US" dirty="0" smtClean="0"/>
              <a:t> atrophy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895600"/>
            <a:ext cx="15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Proventricular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hemorrhage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6952" y="63246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idneys discoloration and swelling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63246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Heart: Hemorrhages on the outer surface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Diagnosis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History,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signs, and gross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histopathologic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lesions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Detection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virus or viral DNA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thymus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bone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marrow: PCR,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quantitative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PCR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Viral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isolation (slow and expensive)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Chloroform treated extracts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tissues are inoculated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 MDCC-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MSBl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or MDCC-147 cultures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both are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lymphoblastoid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cell lines derived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Marek's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disease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tumors)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Into susceptible,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inununocompromisecl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maternal antibody-negative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day-old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chicks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 and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specific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treatment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Virtually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eradication of CIA is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Improve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hygiene and poultry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health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Strict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biosecurity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Standard management practices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well as regular maternal vaccination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laying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Proper immunization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genetic selection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should be practiced to increase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resistance so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challenges of immunosuppressive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agents can be bear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up by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flock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Secondaiy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bacterial infections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may be treated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antibiotics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Live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attenuated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virus vaccine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recommended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vaccinate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breeder flock between 9 and 15 weeks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start of egg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Administration by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injection or by addition to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drinking water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CHICKEN INFECTIOUS ANEMIA (CIA)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CIA is a disease of young chickens caused by a virus.</a:t>
            </a: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First described in 1979 by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Yausa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et al. (1979) from contaminated vaccine in Japan and was called Chicken Anemia Agent(CAA)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when inoculated into 1-dayold specific-pathogen-free (SPF) chicks produces a severe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aplastic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anemia (Yuasa et al., 1979)</a:t>
            </a: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It has immunosuppressive property and invade by multiple secondary bacterial invaders </a:t>
            </a:r>
          </a:p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Commonly found in commercially produced chickens and has a worldwide distribution</a:t>
            </a:r>
          </a:p>
          <a:p>
            <a:pPr algn="just"/>
            <a:r>
              <a:rPr lang="en-US" sz="2200" dirty="0">
                <a:latin typeface="Arial" pitchFamily="34" charset="0"/>
                <a:cs typeface="Arial" pitchFamily="34" charset="0"/>
              </a:rPr>
              <a:t>The chicken appears to be the only recognized natural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3962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Etiology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Chicken anemia virus (CAV 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only member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Gyrovirus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genus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Circoviridae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family.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17-25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nm,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nonenveloped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icosalledral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virus with a single-stranded, circular DNA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Virus is very stable and difficult to eradicate from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resistant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treatment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organic solvents, several detergents, enzymes,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commercial disinfectants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its infectivity remains after heat exposure at 60°C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 hour</a:t>
            </a:r>
          </a:p>
        </p:txBody>
      </p:sp>
      <p:pic>
        <p:nvPicPr>
          <p:cNvPr id="6" name="Picture 2" descr="Structure of chicken anemia virus "/>
          <p:cNvPicPr>
            <a:picLocks noChangeAspect="1" noChangeArrowheads="1"/>
          </p:cNvPicPr>
          <p:nvPr/>
        </p:nvPicPr>
        <p:blipFill>
          <a:blip r:embed="rId2"/>
          <a:srcRect l="5326" t="7407" b="11111"/>
          <a:stretch>
            <a:fillRect/>
          </a:stretch>
        </p:blipFill>
        <p:spPr bwMode="auto">
          <a:xfrm>
            <a:off x="5715000" y="4572000"/>
            <a:ext cx="3048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Horizontal transmission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fecal-oral route, perhaps by the respiratory route, and through infected feather follicle epithelium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Vertical transmission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Chicks hatched from the eggs of  CAV infected hens, and CAV can rapidly spread horizontally from these chicks to susceptible, maternal antibody-negative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hatchmates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Roosters shedding CAV in semen are another source of vertical transmission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Spread of infection by CAV-contaminated embryo- or cell-culture derived vaccines is possible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839200" cy="4572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Pathogenesis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Entry of virus: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viremia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occurs within 24 hr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Principal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sites of CAV replication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just"/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Hemocytoblasts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the bone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marrow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Anemia</a:t>
            </a:r>
          </a:p>
          <a:p>
            <a:pPr lvl="1"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Precursor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cells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the cortex of the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thymus</a:t>
            </a:r>
          </a:p>
          <a:p>
            <a:pPr lvl="1" algn="just"/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Dividing 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CD4 and CD8 cells in the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spleen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Due to severe destruction of bone marrow stem cells chicks develop severe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aplastic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anemia.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Neutralizing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antibodies are detectable 21 days after infection, and clinical, hematologic, and pathologic parameters return to normal ~35 days after infection.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addition to T-cell defects, macrophage functions such as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-receptor expression,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antimicrobial activity may be impaired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2133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5725"/>
            <a:ext cx="8839201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fndings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Incubation period 12-14 days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ages of chickens are infected, the most clinical signs are seen in chickens younger than 2 weeks of age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Anorexia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Depression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Pale skin &amp; its appendices and mucous membrane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Muscle hemorrhage and skin hemorrhage  (blue wing disease): thrombocytopenia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complicated 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possible anoxic vascular changes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Blood may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 watery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clot slowly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PCV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low (in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chicks, anemia is defined as a PCV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&lt;27)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B/S reveal anemia,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leukopenia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pancytopenia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Mortality 10% -60%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Concurrent infection with IBDV, MDV,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reticuloendotheliosis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(REV), secondary bacterial infection enhances morbidity and mortality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Lesions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Yellow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fatty bone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marrow, atrophy of bone marrow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Thymic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atrophy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Atrophy of Bursa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Discoloration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swelling of the liver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kidneys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Ecchymotic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petechial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hemorrhages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outer surface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heart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S/C and muscular hemorrhages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Hemorrhages in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proventricular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mucosa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Gangrenous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dermatitis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extremities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icken infectious anemia virus"/>
          <p:cNvPicPr>
            <a:picLocks noChangeAspect="1" noChangeArrowheads="1"/>
          </p:cNvPicPr>
          <p:nvPr/>
        </p:nvPicPr>
        <p:blipFill>
          <a:blip r:embed="rId2"/>
          <a:srcRect b="14124"/>
          <a:stretch>
            <a:fillRect/>
          </a:stretch>
        </p:blipFill>
        <p:spPr bwMode="auto">
          <a:xfrm>
            <a:off x="4876800" y="3581400"/>
            <a:ext cx="3733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hicken Infectious Anaemia | Viral Diseases | Pathology | Atlase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04800"/>
            <a:ext cx="36957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www.poultrymed.com/Poultrymed/UploadFiles/PGallery/3716771111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3581400"/>
            <a:ext cx="36195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hicken Anemia Virus and Depression - microbewik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"/>
            <a:ext cx="3581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206460" y="298346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Pale skin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3048000"/>
            <a:ext cx="1351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2407" y="6400800"/>
            <a:ext cx="4545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Muscle hemorrhage and skin hemorrhage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722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PowerPoint Presentation</vt:lpstr>
      <vt:lpstr>CHICKEN INFECTIOUS ANEMIA (CIA)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36</cp:revision>
  <dcterms:created xsi:type="dcterms:W3CDTF">2023-08-22T04:29:47Z</dcterms:created>
  <dcterms:modified xsi:type="dcterms:W3CDTF">2025-05-21T04:38:56Z</dcterms:modified>
</cp:coreProperties>
</file>