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5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CE321A23-1EFE-460D-ADD2-3A8BFD310CF9}"/>
    <pc:docChg chg="undo custSel addSld delSld modSld">
      <pc:chgData name="Dr.Mritunjay Kumar" userId="ce6d84e442459372" providerId="LiveId" clId="{CE321A23-1EFE-460D-ADD2-3A8BFD310CF9}" dt="2024-01-25T03:23:55.940" v="2681" actId="20577"/>
      <pc:docMkLst>
        <pc:docMk/>
      </pc:docMkLst>
      <pc:sldChg chg="new del">
        <pc:chgData name="Dr.Mritunjay Kumar" userId="ce6d84e442459372" providerId="LiveId" clId="{CE321A23-1EFE-460D-ADD2-3A8BFD310CF9}" dt="2024-01-24T17:14:46.224" v="2" actId="47"/>
        <pc:sldMkLst>
          <pc:docMk/>
          <pc:sldMk cId="1818232924" sldId="256"/>
        </pc:sldMkLst>
      </pc:sldChg>
      <pc:sldChg chg="delSp modSp new mod">
        <pc:chgData name="Dr.Mritunjay Kumar" userId="ce6d84e442459372" providerId="LiveId" clId="{CE321A23-1EFE-460D-ADD2-3A8BFD310CF9}" dt="2024-01-24T17:31:42.065" v="731" actId="20577"/>
        <pc:sldMkLst>
          <pc:docMk/>
          <pc:sldMk cId="3665132526" sldId="257"/>
        </pc:sldMkLst>
        <pc:spChg chg="del">
          <ac:chgData name="Dr.Mritunjay Kumar" userId="ce6d84e442459372" providerId="LiveId" clId="{CE321A23-1EFE-460D-ADD2-3A8BFD310CF9}" dt="2024-01-24T17:17:05.869" v="15" actId="478"/>
          <ac:spMkLst>
            <pc:docMk/>
            <pc:sldMk cId="3665132526" sldId="257"/>
            <ac:spMk id="2" creationId="{65BDBC36-5B70-6772-49AC-ABCFC990A8E3}"/>
          </ac:spMkLst>
        </pc:spChg>
        <pc:spChg chg="mod">
          <ac:chgData name="Dr.Mritunjay Kumar" userId="ce6d84e442459372" providerId="LiveId" clId="{CE321A23-1EFE-460D-ADD2-3A8BFD310CF9}" dt="2024-01-24T17:31:42.065" v="731" actId="20577"/>
          <ac:spMkLst>
            <pc:docMk/>
            <pc:sldMk cId="3665132526" sldId="257"/>
            <ac:spMk id="3" creationId="{09B835BA-CFA1-E800-0C7C-C764B2905AE4}"/>
          </ac:spMkLst>
        </pc:spChg>
      </pc:sldChg>
      <pc:sldChg chg="modSp mod">
        <pc:chgData name="Dr.Mritunjay Kumar" userId="ce6d84e442459372" providerId="LiveId" clId="{CE321A23-1EFE-460D-ADD2-3A8BFD310CF9}" dt="2024-01-25T01:43:22.778" v="1162" actId="20577"/>
        <pc:sldMkLst>
          <pc:docMk/>
          <pc:sldMk cId="582298383" sldId="274"/>
        </pc:sldMkLst>
        <pc:spChg chg="mod">
          <ac:chgData name="Dr.Mritunjay Kumar" userId="ce6d84e442459372" providerId="LiveId" clId="{CE321A23-1EFE-460D-ADD2-3A8BFD310CF9}" dt="2024-01-25T01:43:22.778" v="1162" actId="20577"/>
          <ac:spMkLst>
            <pc:docMk/>
            <pc:sldMk cId="582298383" sldId="274"/>
            <ac:spMk id="2" creationId="{1E2E7778-4E45-C19C-AA8C-C6D72F613426}"/>
          </ac:spMkLst>
        </pc:spChg>
      </pc:sldChg>
      <pc:sldChg chg="delSp modSp new mod">
        <pc:chgData name="Dr.Mritunjay Kumar" userId="ce6d84e442459372" providerId="LiveId" clId="{CE321A23-1EFE-460D-ADD2-3A8BFD310CF9}" dt="2024-01-24T17:43:39.631" v="1146" actId="20577"/>
        <pc:sldMkLst>
          <pc:docMk/>
          <pc:sldMk cId="2095927445" sldId="275"/>
        </pc:sldMkLst>
        <pc:spChg chg="del">
          <ac:chgData name="Dr.Mritunjay Kumar" userId="ce6d84e442459372" providerId="LiveId" clId="{CE321A23-1EFE-460D-ADD2-3A8BFD310CF9}" dt="2024-01-24T17:31:56.174" v="733" actId="478"/>
          <ac:spMkLst>
            <pc:docMk/>
            <pc:sldMk cId="2095927445" sldId="275"/>
            <ac:spMk id="2" creationId="{7933EB04-FF59-8B95-2002-CB7F1BB7B429}"/>
          </ac:spMkLst>
        </pc:spChg>
        <pc:spChg chg="mod">
          <ac:chgData name="Dr.Mritunjay Kumar" userId="ce6d84e442459372" providerId="LiveId" clId="{CE321A23-1EFE-460D-ADD2-3A8BFD310CF9}" dt="2024-01-24T17:43:39.631" v="1146" actId="20577"/>
          <ac:spMkLst>
            <pc:docMk/>
            <pc:sldMk cId="2095927445" sldId="275"/>
            <ac:spMk id="3" creationId="{1FE4F080-CDE6-276F-22A3-7E9ECB018BBB}"/>
          </ac:spMkLst>
        </pc:spChg>
      </pc:sldChg>
      <pc:sldChg chg="addSp delSp modSp new mod">
        <pc:chgData name="Dr.Mritunjay Kumar" userId="ce6d84e442459372" providerId="LiveId" clId="{CE321A23-1EFE-460D-ADD2-3A8BFD310CF9}" dt="2024-01-25T02:56:43.806" v="1585" actId="20577"/>
        <pc:sldMkLst>
          <pc:docMk/>
          <pc:sldMk cId="1144217245" sldId="276"/>
        </pc:sldMkLst>
        <pc:spChg chg="del">
          <ac:chgData name="Dr.Mritunjay Kumar" userId="ce6d84e442459372" providerId="LiveId" clId="{CE321A23-1EFE-460D-ADD2-3A8BFD310CF9}" dt="2024-01-24T17:43:54.064" v="1148" actId="478"/>
          <ac:spMkLst>
            <pc:docMk/>
            <pc:sldMk cId="1144217245" sldId="276"/>
            <ac:spMk id="2" creationId="{65EA861D-CCBE-40D5-9D82-0C5FEA27B8BC}"/>
          </ac:spMkLst>
        </pc:spChg>
        <pc:spChg chg="mod">
          <ac:chgData name="Dr.Mritunjay Kumar" userId="ce6d84e442459372" providerId="LiveId" clId="{CE321A23-1EFE-460D-ADD2-3A8BFD310CF9}" dt="2024-01-24T17:44:05.909" v="1161" actId="20577"/>
          <ac:spMkLst>
            <pc:docMk/>
            <pc:sldMk cId="1144217245" sldId="276"/>
            <ac:spMk id="3" creationId="{3B05BC3A-9257-A988-1053-47F9B0D03331}"/>
          </ac:spMkLst>
        </pc:spChg>
        <pc:spChg chg="add mod">
          <ac:chgData name="Dr.Mritunjay Kumar" userId="ce6d84e442459372" providerId="LiveId" clId="{CE321A23-1EFE-460D-ADD2-3A8BFD310CF9}" dt="2024-01-25T02:48:25.332" v="1500" actId="11529"/>
          <ac:spMkLst>
            <pc:docMk/>
            <pc:sldMk cId="1144217245" sldId="276"/>
            <ac:spMk id="4" creationId="{C2215D62-625B-0776-8248-AEF8A31DB1AC}"/>
          </ac:spMkLst>
        </pc:spChg>
        <pc:spChg chg="add mod">
          <ac:chgData name="Dr.Mritunjay Kumar" userId="ce6d84e442459372" providerId="LiveId" clId="{CE321A23-1EFE-460D-ADD2-3A8BFD310CF9}" dt="2024-01-25T02:49:16.851" v="1504" actId="1076"/>
          <ac:spMkLst>
            <pc:docMk/>
            <pc:sldMk cId="1144217245" sldId="276"/>
            <ac:spMk id="5" creationId="{3EE920DB-F19C-D144-6131-1775960221F1}"/>
          </ac:spMkLst>
        </pc:spChg>
        <pc:spChg chg="add mod">
          <ac:chgData name="Dr.Mritunjay Kumar" userId="ce6d84e442459372" providerId="LiveId" clId="{CE321A23-1EFE-460D-ADD2-3A8BFD310CF9}" dt="2024-01-25T02:49:44.058" v="1507" actId="1076"/>
          <ac:spMkLst>
            <pc:docMk/>
            <pc:sldMk cId="1144217245" sldId="276"/>
            <ac:spMk id="6" creationId="{4845008D-93F5-4786-8AEE-A143F0717834}"/>
          </ac:spMkLst>
        </pc:spChg>
        <pc:spChg chg="add mod">
          <ac:chgData name="Dr.Mritunjay Kumar" userId="ce6d84e442459372" providerId="LiveId" clId="{CE321A23-1EFE-460D-ADD2-3A8BFD310CF9}" dt="2024-01-25T02:50:08.520" v="1509" actId="1076"/>
          <ac:spMkLst>
            <pc:docMk/>
            <pc:sldMk cId="1144217245" sldId="276"/>
            <ac:spMk id="7" creationId="{4EB3E2F4-3180-C707-B9A1-C8AD664E7D56}"/>
          </ac:spMkLst>
        </pc:spChg>
        <pc:spChg chg="add mod">
          <ac:chgData name="Dr.Mritunjay Kumar" userId="ce6d84e442459372" providerId="LiveId" clId="{CE321A23-1EFE-460D-ADD2-3A8BFD310CF9}" dt="2024-01-25T02:50:28.761" v="1511" actId="1076"/>
          <ac:spMkLst>
            <pc:docMk/>
            <pc:sldMk cId="1144217245" sldId="276"/>
            <ac:spMk id="8" creationId="{C2CF8FBB-87C4-63F0-1847-31D1FB80EC81}"/>
          </ac:spMkLst>
        </pc:spChg>
        <pc:spChg chg="add mod">
          <ac:chgData name="Dr.Mritunjay Kumar" userId="ce6d84e442459372" providerId="LiveId" clId="{CE321A23-1EFE-460D-ADD2-3A8BFD310CF9}" dt="2024-01-25T02:50:45.863" v="1513" actId="1076"/>
          <ac:spMkLst>
            <pc:docMk/>
            <pc:sldMk cId="1144217245" sldId="276"/>
            <ac:spMk id="9" creationId="{35319A92-B71D-06A8-ADC9-15F35E96A6D5}"/>
          </ac:spMkLst>
        </pc:spChg>
        <pc:spChg chg="add mod">
          <ac:chgData name="Dr.Mritunjay Kumar" userId="ce6d84e442459372" providerId="LiveId" clId="{CE321A23-1EFE-460D-ADD2-3A8BFD310CF9}" dt="2024-01-25T02:51:04.405" v="1515" actId="1076"/>
          <ac:spMkLst>
            <pc:docMk/>
            <pc:sldMk cId="1144217245" sldId="276"/>
            <ac:spMk id="10" creationId="{338D08FC-FAAA-BC8F-0E93-7F6795DCDE74}"/>
          </ac:spMkLst>
        </pc:spChg>
        <pc:spChg chg="add mod">
          <ac:chgData name="Dr.Mritunjay Kumar" userId="ce6d84e442459372" providerId="LiveId" clId="{CE321A23-1EFE-460D-ADD2-3A8BFD310CF9}" dt="2024-01-25T02:55:40.408" v="1558" actId="20577"/>
          <ac:spMkLst>
            <pc:docMk/>
            <pc:sldMk cId="1144217245" sldId="276"/>
            <ac:spMk id="11" creationId="{78412B9A-D3D0-80E0-E9EC-26B0B8B06CB2}"/>
          </ac:spMkLst>
        </pc:spChg>
        <pc:spChg chg="add mod">
          <ac:chgData name="Dr.Mritunjay Kumar" userId="ce6d84e442459372" providerId="LiveId" clId="{CE321A23-1EFE-460D-ADD2-3A8BFD310CF9}" dt="2024-01-25T02:56:43.806" v="1585" actId="20577"/>
          <ac:spMkLst>
            <pc:docMk/>
            <pc:sldMk cId="1144217245" sldId="276"/>
            <ac:spMk id="12" creationId="{9D1D46C3-A608-0B45-58B2-26CECA337128}"/>
          </ac:spMkLst>
        </pc:spChg>
        <pc:graphicFrameChg chg="add mod modGraphic">
          <ac:chgData name="Dr.Mritunjay Kumar" userId="ce6d84e442459372" providerId="LiveId" clId="{CE321A23-1EFE-460D-ADD2-3A8BFD310CF9}" dt="2024-01-25T02:40:11.535" v="1499" actId="12269"/>
          <ac:graphicFrameMkLst>
            <pc:docMk/>
            <pc:sldMk cId="1144217245" sldId="276"/>
            <ac:graphicFrameMk id="2" creationId="{C11AF3E8-BD83-7A7D-6D92-49891E81D8FD}"/>
          </ac:graphicFrameMkLst>
        </pc:graphicFrameChg>
      </pc:sldChg>
      <pc:sldChg chg="delSp modSp new mod">
        <pc:chgData name="Dr.Mritunjay Kumar" userId="ce6d84e442459372" providerId="LiveId" clId="{CE321A23-1EFE-460D-ADD2-3A8BFD310CF9}" dt="2024-01-25T03:23:55.940" v="2681" actId="20577"/>
        <pc:sldMkLst>
          <pc:docMk/>
          <pc:sldMk cId="4089459335" sldId="277"/>
        </pc:sldMkLst>
        <pc:spChg chg="del">
          <ac:chgData name="Dr.Mritunjay Kumar" userId="ce6d84e442459372" providerId="LiveId" clId="{CE321A23-1EFE-460D-ADD2-3A8BFD310CF9}" dt="2024-01-25T02:58:17.659" v="1587" actId="478"/>
          <ac:spMkLst>
            <pc:docMk/>
            <pc:sldMk cId="4089459335" sldId="277"/>
            <ac:spMk id="2" creationId="{27D23944-C59C-2217-8809-5594365808D9}"/>
          </ac:spMkLst>
        </pc:spChg>
        <pc:spChg chg="mod">
          <ac:chgData name="Dr.Mritunjay Kumar" userId="ce6d84e442459372" providerId="LiveId" clId="{CE321A23-1EFE-460D-ADD2-3A8BFD310CF9}" dt="2024-01-25T03:23:55.940" v="2681" actId="20577"/>
          <ac:spMkLst>
            <pc:docMk/>
            <pc:sldMk cId="4089459335" sldId="277"/>
            <ac:spMk id="3" creationId="{E3B02AF2-8A27-D2DC-DE95-F58FF7B9B1B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C3579-0B6C-4FA2-B6B5-87CC2FEFA4A7}" type="doc">
      <dgm:prSet loTypeId="urn:microsoft.com/office/officeart/2008/layout/VerticalCircle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4DEA5E-D1A4-404C-9E21-3387E07C863D}">
      <dgm:prSet phldrT="[Text]"/>
      <dgm:spPr/>
      <dgm:t>
        <a:bodyPr/>
        <a:lstStyle/>
        <a:p>
          <a:r>
            <a:rPr lang="en-US" dirty="0"/>
            <a:t>Infection, microbial toxin, mediator of inflammation, immune reaction</a:t>
          </a:r>
        </a:p>
      </dgm:t>
    </dgm:pt>
    <dgm:pt modelId="{9ED9D37E-6D51-4B02-9FD9-71994CCCD172}" type="parTrans" cxnId="{2A7C3578-57C1-4476-8DE9-9FB75598B47F}">
      <dgm:prSet/>
      <dgm:spPr/>
      <dgm:t>
        <a:bodyPr/>
        <a:lstStyle/>
        <a:p>
          <a:endParaRPr lang="en-US"/>
        </a:p>
      </dgm:t>
    </dgm:pt>
    <dgm:pt modelId="{27EB6DBA-8E01-45F7-BC5A-141DAA0F5C0E}" type="sibTrans" cxnId="{2A7C3578-57C1-4476-8DE9-9FB75598B47F}">
      <dgm:prSet/>
      <dgm:spPr/>
      <dgm:t>
        <a:bodyPr/>
        <a:lstStyle/>
        <a:p>
          <a:endParaRPr lang="en-US"/>
        </a:p>
      </dgm:t>
    </dgm:pt>
    <dgm:pt modelId="{C22BADD2-53B0-46E0-A7D2-EA8E8A4818B0}">
      <dgm:prSet phldrT="[Text]"/>
      <dgm:spPr/>
      <dgm:t>
        <a:bodyPr/>
        <a:lstStyle/>
        <a:p>
          <a:r>
            <a:rPr lang="en-US" dirty="0"/>
            <a:t>Monocytes, macrophages, endothelial cells</a:t>
          </a:r>
        </a:p>
      </dgm:t>
    </dgm:pt>
    <dgm:pt modelId="{C78A84BF-75FD-4CCD-AE24-F38E746DF1C9}" type="parTrans" cxnId="{3D9F9D1E-80A8-4798-927A-6CC551BBCE16}">
      <dgm:prSet/>
      <dgm:spPr/>
      <dgm:t>
        <a:bodyPr/>
        <a:lstStyle/>
        <a:p>
          <a:endParaRPr lang="en-US"/>
        </a:p>
      </dgm:t>
    </dgm:pt>
    <dgm:pt modelId="{0080FDFF-5CAC-4346-AC9A-C7394100A222}" type="sibTrans" cxnId="{3D9F9D1E-80A8-4798-927A-6CC551BBCE16}">
      <dgm:prSet/>
      <dgm:spPr/>
      <dgm:t>
        <a:bodyPr/>
        <a:lstStyle/>
        <a:p>
          <a:endParaRPr lang="en-US"/>
        </a:p>
      </dgm:t>
    </dgm:pt>
    <dgm:pt modelId="{997A3C65-EFF4-428C-86F0-21E2F2F10034}">
      <dgm:prSet phldrT="[Text]"/>
      <dgm:spPr/>
      <dgm:t>
        <a:bodyPr/>
        <a:lstStyle/>
        <a:p>
          <a:r>
            <a:rPr lang="en-US" dirty="0"/>
            <a:t>Pyrogenic cytokines IL-1, IL-6, TNF-</a:t>
          </a:r>
          <a:r>
            <a:rPr lang="el-GR" dirty="0"/>
            <a:t>α</a:t>
          </a:r>
          <a:endParaRPr lang="en-US" dirty="0"/>
        </a:p>
      </dgm:t>
    </dgm:pt>
    <dgm:pt modelId="{286F0034-3ED3-4832-A7EF-5A7A1778D9C8}" type="parTrans" cxnId="{604C51B3-C0A8-4616-A9E0-5CF9732D46E1}">
      <dgm:prSet/>
      <dgm:spPr/>
      <dgm:t>
        <a:bodyPr/>
        <a:lstStyle/>
        <a:p>
          <a:endParaRPr lang="en-US"/>
        </a:p>
      </dgm:t>
    </dgm:pt>
    <dgm:pt modelId="{96E8BD57-23D7-4969-84D7-B57E432A9701}" type="sibTrans" cxnId="{604C51B3-C0A8-4616-A9E0-5CF9732D46E1}">
      <dgm:prSet/>
      <dgm:spPr/>
      <dgm:t>
        <a:bodyPr/>
        <a:lstStyle/>
        <a:p>
          <a:endParaRPr lang="en-US"/>
        </a:p>
      </dgm:t>
    </dgm:pt>
    <dgm:pt modelId="{6A550D3C-3910-4EA9-97CD-FD5FBE7D42C1}">
      <dgm:prSet phldrT="[Text]"/>
      <dgm:spPr/>
      <dgm:t>
        <a:bodyPr/>
        <a:lstStyle/>
        <a:p>
          <a:r>
            <a:rPr lang="en-US" dirty="0"/>
            <a:t>Hypothalamic endothelium</a:t>
          </a:r>
        </a:p>
      </dgm:t>
    </dgm:pt>
    <dgm:pt modelId="{69518565-C82A-48F3-8CC0-920F850A5C8A}" type="parTrans" cxnId="{5BE8358D-E35C-486D-BB8A-1FA5AE056A3C}">
      <dgm:prSet/>
      <dgm:spPr/>
      <dgm:t>
        <a:bodyPr/>
        <a:lstStyle/>
        <a:p>
          <a:endParaRPr lang="en-US"/>
        </a:p>
      </dgm:t>
    </dgm:pt>
    <dgm:pt modelId="{A3E69E84-855E-4B7D-9155-FAA7B2108F72}" type="sibTrans" cxnId="{5BE8358D-E35C-486D-BB8A-1FA5AE056A3C}">
      <dgm:prSet/>
      <dgm:spPr/>
      <dgm:t>
        <a:bodyPr/>
        <a:lstStyle/>
        <a:p>
          <a:endParaRPr lang="en-US"/>
        </a:p>
      </dgm:t>
    </dgm:pt>
    <dgm:pt modelId="{5A79AE0A-D914-468E-B4CE-B21AA09899C4}">
      <dgm:prSet phldrT="[Text]"/>
      <dgm:spPr/>
      <dgm:t>
        <a:bodyPr/>
        <a:lstStyle/>
        <a:p>
          <a:r>
            <a:rPr lang="en-US" dirty="0"/>
            <a:t>PGE2</a:t>
          </a:r>
        </a:p>
      </dgm:t>
    </dgm:pt>
    <dgm:pt modelId="{F5F1563E-D0DF-451A-B36A-58572B63298A}" type="parTrans" cxnId="{746AF3AF-C9BC-4E23-BADE-E38D48D83A43}">
      <dgm:prSet/>
      <dgm:spPr/>
      <dgm:t>
        <a:bodyPr/>
        <a:lstStyle/>
        <a:p>
          <a:endParaRPr lang="en-US"/>
        </a:p>
      </dgm:t>
    </dgm:pt>
    <dgm:pt modelId="{E13A68F9-8690-4879-82D5-B4B08E59454D}" type="sibTrans" cxnId="{746AF3AF-C9BC-4E23-BADE-E38D48D83A43}">
      <dgm:prSet/>
      <dgm:spPr/>
      <dgm:t>
        <a:bodyPr/>
        <a:lstStyle/>
        <a:p>
          <a:endParaRPr lang="en-US"/>
        </a:p>
      </dgm:t>
    </dgm:pt>
    <dgm:pt modelId="{15715C12-610E-4ED5-83B8-93F3FD762E7D}">
      <dgm:prSet phldrT="[Text]"/>
      <dgm:spPr/>
      <dgm:t>
        <a:bodyPr/>
        <a:lstStyle/>
        <a:p>
          <a:r>
            <a:rPr lang="en-US" dirty="0"/>
            <a:t>Elevated thermoregulatory point</a:t>
          </a:r>
        </a:p>
      </dgm:t>
    </dgm:pt>
    <dgm:pt modelId="{386FCE82-51A9-44AB-BFAC-443C2E2E4E23}" type="parTrans" cxnId="{8F5C680E-E7BE-4928-ABEA-435884DDDD95}">
      <dgm:prSet/>
      <dgm:spPr/>
      <dgm:t>
        <a:bodyPr/>
        <a:lstStyle/>
        <a:p>
          <a:endParaRPr lang="en-US"/>
        </a:p>
      </dgm:t>
    </dgm:pt>
    <dgm:pt modelId="{CC2206DE-FD96-4994-BCC4-216DAD44BF83}" type="sibTrans" cxnId="{8F5C680E-E7BE-4928-ABEA-435884DDDD95}">
      <dgm:prSet/>
      <dgm:spPr/>
      <dgm:t>
        <a:bodyPr/>
        <a:lstStyle/>
        <a:p>
          <a:endParaRPr lang="en-US"/>
        </a:p>
      </dgm:t>
    </dgm:pt>
    <dgm:pt modelId="{35841DB2-4AA9-49A0-BE83-0D8ACCFBE1DF}">
      <dgm:prSet phldrT="[Text]"/>
      <dgm:spPr/>
      <dgm:t>
        <a:bodyPr/>
        <a:lstStyle/>
        <a:p>
          <a:r>
            <a:rPr lang="en-US" dirty="0"/>
            <a:t>Heat conservation, heat production</a:t>
          </a:r>
        </a:p>
      </dgm:t>
    </dgm:pt>
    <dgm:pt modelId="{260AA34A-2406-4B44-83A2-7C53E90B8648}" type="parTrans" cxnId="{33267AD9-32EF-42B2-8126-F8A9C87F80A8}">
      <dgm:prSet/>
      <dgm:spPr/>
      <dgm:t>
        <a:bodyPr/>
        <a:lstStyle/>
        <a:p>
          <a:endParaRPr lang="en-US"/>
        </a:p>
      </dgm:t>
    </dgm:pt>
    <dgm:pt modelId="{2961FFCF-ADD8-4A32-B18A-50E62A97AEBE}" type="sibTrans" cxnId="{33267AD9-32EF-42B2-8126-F8A9C87F80A8}">
      <dgm:prSet/>
      <dgm:spPr/>
      <dgm:t>
        <a:bodyPr/>
        <a:lstStyle/>
        <a:p>
          <a:endParaRPr lang="en-US"/>
        </a:p>
      </dgm:t>
    </dgm:pt>
    <dgm:pt modelId="{C52BE2EF-191C-4AEC-9A05-E0EA8033204F}">
      <dgm:prSet phldrT="[Text]"/>
      <dgm:spPr/>
      <dgm:t>
        <a:bodyPr/>
        <a:lstStyle/>
        <a:p>
          <a:r>
            <a:rPr lang="en-US" dirty="0"/>
            <a:t>Fever</a:t>
          </a:r>
        </a:p>
      </dgm:t>
    </dgm:pt>
    <dgm:pt modelId="{B944B668-3116-4AEC-B6A4-5B281FEC8638}" type="parTrans" cxnId="{08A7E006-82CA-44D3-9E24-6DA4D791362C}">
      <dgm:prSet/>
      <dgm:spPr/>
      <dgm:t>
        <a:bodyPr/>
        <a:lstStyle/>
        <a:p>
          <a:endParaRPr lang="en-US"/>
        </a:p>
      </dgm:t>
    </dgm:pt>
    <dgm:pt modelId="{CEEB110A-C78C-4646-B3F1-6831BE6E8CE2}" type="sibTrans" cxnId="{08A7E006-82CA-44D3-9E24-6DA4D791362C}">
      <dgm:prSet/>
      <dgm:spPr/>
      <dgm:t>
        <a:bodyPr/>
        <a:lstStyle/>
        <a:p>
          <a:endParaRPr lang="en-US"/>
        </a:p>
      </dgm:t>
    </dgm:pt>
    <dgm:pt modelId="{7B4BBB1F-A2B1-4F6E-99B8-EB4DBA92680C}" type="pres">
      <dgm:prSet presAssocID="{FC4C3579-0B6C-4FA2-B6B5-87CC2FEFA4A7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D871EC3-A955-4BFF-B70F-2B9B8D2B1EBE}" type="pres">
      <dgm:prSet presAssocID="{F34DEA5E-D1A4-404C-9E21-3387E07C863D}" presName="noChildren" presStyleCnt="0"/>
      <dgm:spPr/>
    </dgm:pt>
    <dgm:pt modelId="{52250D21-DE3A-47FE-A168-E5DA0FAD29E5}" type="pres">
      <dgm:prSet presAssocID="{F34DEA5E-D1A4-404C-9E21-3387E07C863D}" presName="gap" presStyleCnt="0"/>
      <dgm:spPr/>
    </dgm:pt>
    <dgm:pt modelId="{947B6F7A-3B30-4083-8863-B3CDB853324B}" type="pres">
      <dgm:prSet presAssocID="{F34DEA5E-D1A4-404C-9E21-3387E07C863D}" presName="medCircle2" presStyleLbl="vennNode1" presStyleIdx="0" presStyleCnt="8" custLinFactNeighborX="-76584" custLinFactNeighborY="-2792"/>
      <dgm:spPr/>
    </dgm:pt>
    <dgm:pt modelId="{277B595F-D3DF-450E-84D4-0A68C719B3B3}" type="pres">
      <dgm:prSet presAssocID="{F34DEA5E-D1A4-404C-9E21-3387E07C863D}" presName="txLvlOnly1" presStyleLbl="revTx" presStyleIdx="0" presStyleCnt="8"/>
      <dgm:spPr/>
      <dgm:t>
        <a:bodyPr/>
        <a:lstStyle/>
        <a:p>
          <a:endParaRPr lang="en-US"/>
        </a:p>
      </dgm:t>
    </dgm:pt>
    <dgm:pt modelId="{8CE922AF-58C9-4B57-89CF-70100AB55F0E}" type="pres">
      <dgm:prSet presAssocID="{C22BADD2-53B0-46E0-A7D2-EA8E8A4818B0}" presName="noChildren" presStyleCnt="0"/>
      <dgm:spPr/>
    </dgm:pt>
    <dgm:pt modelId="{253F9801-24A4-4ED2-A6F9-FEF2384D5E28}" type="pres">
      <dgm:prSet presAssocID="{C22BADD2-53B0-46E0-A7D2-EA8E8A4818B0}" presName="gap" presStyleCnt="0"/>
      <dgm:spPr/>
    </dgm:pt>
    <dgm:pt modelId="{00E1C0B4-56A7-4FA7-A7AF-94A1416FBA5F}" type="pres">
      <dgm:prSet presAssocID="{C22BADD2-53B0-46E0-A7D2-EA8E8A4818B0}" presName="medCircle2" presStyleLbl="vennNode1" presStyleIdx="1" presStyleCnt="8" custLinFactNeighborX="-70693" custLinFactNeighborY="1530"/>
      <dgm:spPr/>
    </dgm:pt>
    <dgm:pt modelId="{5F803453-E5E6-4744-913F-44CFBD26A189}" type="pres">
      <dgm:prSet presAssocID="{C22BADD2-53B0-46E0-A7D2-EA8E8A4818B0}" presName="txLvlOnly1" presStyleLbl="revTx" presStyleIdx="1" presStyleCnt="8"/>
      <dgm:spPr/>
      <dgm:t>
        <a:bodyPr/>
        <a:lstStyle/>
        <a:p>
          <a:endParaRPr lang="en-US"/>
        </a:p>
      </dgm:t>
    </dgm:pt>
    <dgm:pt modelId="{9FAA39B3-8186-4310-91FF-6B9F45779A20}" type="pres">
      <dgm:prSet presAssocID="{997A3C65-EFF4-428C-86F0-21E2F2F10034}" presName="noChildren" presStyleCnt="0"/>
      <dgm:spPr/>
    </dgm:pt>
    <dgm:pt modelId="{69C1F1F9-63FA-45A8-B85E-6CB49DF0293E}" type="pres">
      <dgm:prSet presAssocID="{997A3C65-EFF4-428C-86F0-21E2F2F10034}" presName="gap" presStyleCnt="0"/>
      <dgm:spPr/>
    </dgm:pt>
    <dgm:pt modelId="{111ECA9F-0BEC-4AC4-B2D4-FEEEFF1BC9D7}" type="pres">
      <dgm:prSet presAssocID="{997A3C65-EFF4-428C-86F0-21E2F2F10034}" presName="medCircle2" presStyleLbl="vennNode1" presStyleIdx="2" presStyleCnt="8" custLinFactNeighborX="-68215" custLinFactNeighborY="1530"/>
      <dgm:spPr/>
    </dgm:pt>
    <dgm:pt modelId="{C6071D90-1E84-4F03-92D1-1451BE05C068}" type="pres">
      <dgm:prSet presAssocID="{997A3C65-EFF4-428C-86F0-21E2F2F10034}" presName="txLvlOnly1" presStyleLbl="revTx" presStyleIdx="2" presStyleCnt="8"/>
      <dgm:spPr/>
      <dgm:t>
        <a:bodyPr/>
        <a:lstStyle/>
        <a:p>
          <a:endParaRPr lang="en-US"/>
        </a:p>
      </dgm:t>
    </dgm:pt>
    <dgm:pt modelId="{E44E9B94-9972-4BA3-933B-262F2F2BAFD3}" type="pres">
      <dgm:prSet presAssocID="{6A550D3C-3910-4EA9-97CD-FD5FBE7D42C1}" presName="noChildren" presStyleCnt="0"/>
      <dgm:spPr/>
    </dgm:pt>
    <dgm:pt modelId="{BB374397-9FDE-4245-A34B-073F4DC6E4A1}" type="pres">
      <dgm:prSet presAssocID="{6A550D3C-3910-4EA9-97CD-FD5FBE7D42C1}" presName="gap" presStyleCnt="0"/>
      <dgm:spPr/>
    </dgm:pt>
    <dgm:pt modelId="{E2272416-6739-4CAB-B001-7075FB681BC9}" type="pres">
      <dgm:prSet presAssocID="{6A550D3C-3910-4EA9-97CD-FD5FBE7D42C1}" presName="medCircle2" presStyleLbl="vennNode1" presStyleIdx="3" presStyleCnt="8" custLinFactX="-57714" custLinFactNeighborX="-100000" custLinFactNeighborY="11251"/>
      <dgm:spPr/>
    </dgm:pt>
    <dgm:pt modelId="{5F55836A-8FDD-465D-A3EB-6A74B5479BF8}" type="pres">
      <dgm:prSet presAssocID="{6A550D3C-3910-4EA9-97CD-FD5FBE7D42C1}" presName="txLvlOnly1" presStyleLbl="revTx" presStyleIdx="3" presStyleCnt="8" custScaleX="82444" custLinFactNeighborX="-9692" custLinFactNeighborY="-5611"/>
      <dgm:spPr/>
      <dgm:t>
        <a:bodyPr/>
        <a:lstStyle/>
        <a:p>
          <a:endParaRPr lang="en-US"/>
        </a:p>
      </dgm:t>
    </dgm:pt>
    <dgm:pt modelId="{8CCBE9D7-FE69-4E8D-9876-7118599AE6E6}" type="pres">
      <dgm:prSet presAssocID="{5A79AE0A-D914-468E-B4CE-B21AA09899C4}" presName="noChildren" presStyleCnt="0"/>
      <dgm:spPr/>
    </dgm:pt>
    <dgm:pt modelId="{F3F85E4E-BBB1-4F35-9B3C-2168DDB2309A}" type="pres">
      <dgm:prSet presAssocID="{5A79AE0A-D914-468E-B4CE-B21AA09899C4}" presName="gap" presStyleCnt="0"/>
      <dgm:spPr/>
    </dgm:pt>
    <dgm:pt modelId="{42AE72D2-621F-4D99-9B93-5869813F8D3E}" type="pres">
      <dgm:prSet presAssocID="{5A79AE0A-D914-468E-B4CE-B21AA09899C4}" presName="medCircle2" presStyleLbl="vennNode1" presStyleIdx="4" presStyleCnt="8" custLinFactNeighborX="-74823" custLinFactNeighborY="0"/>
      <dgm:spPr/>
    </dgm:pt>
    <dgm:pt modelId="{B48373FE-7FF3-4A27-B40A-9731E4FD8507}" type="pres">
      <dgm:prSet presAssocID="{5A79AE0A-D914-468E-B4CE-B21AA09899C4}" presName="txLvlOnly1" presStyleLbl="revTx" presStyleIdx="4" presStyleCnt="8"/>
      <dgm:spPr/>
      <dgm:t>
        <a:bodyPr/>
        <a:lstStyle/>
        <a:p>
          <a:endParaRPr lang="en-US"/>
        </a:p>
      </dgm:t>
    </dgm:pt>
    <dgm:pt modelId="{69456D5C-0064-45C8-A1E1-6E52E23C48BD}" type="pres">
      <dgm:prSet presAssocID="{15715C12-610E-4ED5-83B8-93F3FD762E7D}" presName="noChildren" presStyleCnt="0"/>
      <dgm:spPr/>
    </dgm:pt>
    <dgm:pt modelId="{39BCB16C-A996-4B93-A5BE-45A7E60D7982}" type="pres">
      <dgm:prSet presAssocID="{15715C12-610E-4ED5-83B8-93F3FD762E7D}" presName="gap" presStyleCnt="0"/>
      <dgm:spPr/>
    </dgm:pt>
    <dgm:pt modelId="{FC6EBB7F-13D9-432C-8C55-BD097387173B}" type="pres">
      <dgm:prSet presAssocID="{15715C12-610E-4ED5-83B8-93F3FD762E7D}" presName="medCircle2" presStyleLbl="vennNode1" presStyleIdx="5" presStyleCnt="8" custLinFactNeighborX="-73639" custLinFactNeighborY="-84"/>
      <dgm:spPr/>
    </dgm:pt>
    <dgm:pt modelId="{3DEE9088-6CCA-471C-BA82-79774E9949C6}" type="pres">
      <dgm:prSet presAssocID="{15715C12-610E-4ED5-83B8-93F3FD762E7D}" presName="txLvlOnly1" presStyleLbl="revTx" presStyleIdx="5" presStyleCnt="8"/>
      <dgm:spPr/>
      <dgm:t>
        <a:bodyPr/>
        <a:lstStyle/>
        <a:p>
          <a:endParaRPr lang="en-US"/>
        </a:p>
      </dgm:t>
    </dgm:pt>
    <dgm:pt modelId="{288D57FE-7701-40D3-A592-F1BB4F950F9E}" type="pres">
      <dgm:prSet presAssocID="{35841DB2-4AA9-49A0-BE83-0D8ACCFBE1DF}" presName="noChildren" presStyleCnt="0"/>
      <dgm:spPr/>
    </dgm:pt>
    <dgm:pt modelId="{EE91D529-AA04-48B7-B4A1-B808D5CFC65A}" type="pres">
      <dgm:prSet presAssocID="{35841DB2-4AA9-49A0-BE83-0D8ACCFBE1DF}" presName="gap" presStyleCnt="0"/>
      <dgm:spPr/>
    </dgm:pt>
    <dgm:pt modelId="{D7377C60-DF0C-424A-9913-4A8E40A1EF1B}" type="pres">
      <dgm:prSet presAssocID="{35841DB2-4AA9-49A0-BE83-0D8ACCFBE1DF}" presName="medCircle2" presStyleLbl="vennNode1" presStyleIdx="6" presStyleCnt="8" custLinFactNeighborX="-82475" custLinFactNeighborY="-84"/>
      <dgm:spPr/>
    </dgm:pt>
    <dgm:pt modelId="{D4060E43-BC0E-4965-9C9F-647A7C8095AC}" type="pres">
      <dgm:prSet presAssocID="{35841DB2-4AA9-49A0-BE83-0D8ACCFBE1DF}" presName="txLvlOnly1" presStyleLbl="revTx" presStyleIdx="6" presStyleCnt="8"/>
      <dgm:spPr/>
      <dgm:t>
        <a:bodyPr/>
        <a:lstStyle/>
        <a:p>
          <a:endParaRPr lang="en-US"/>
        </a:p>
      </dgm:t>
    </dgm:pt>
    <dgm:pt modelId="{E01B4B0D-C130-48E0-BFE0-9B282517D644}" type="pres">
      <dgm:prSet presAssocID="{C52BE2EF-191C-4AEC-9A05-E0EA8033204F}" presName="noChildren" presStyleCnt="0"/>
      <dgm:spPr/>
    </dgm:pt>
    <dgm:pt modelId="{3788714E-B493-401E-82D8-1D1ED9D5D7DC}" type="pres">
      <dgm:prSet presAssocID="{C52BE2EF-191C-4AEC-9A05-E0EA8033204F}" presName="gap" presStyleCnt="0"/>
      <dgm:spPr/>
    </dgm:pt>
    <dgm:pt modelId="{4F8BB79B-66B6-42D3-B56C-BD9A3512DEAD}" type="pres">
      <dgm:prSet presAssocID="{C52BE2EF-191C-4AEC-9A05-E0EA8033204F}" presName="medCircle2" presStyleLbl="vennNode1" presStyleIdx="7" presStyleCnt="8" custLinFactNeighborX="-72166" custLinFactNeighborY="6692"/>
      <dgm:spPr/>
    </dgm:pt>
    <dgm:pt modelId="{344C7C3E-16C1-495C-BA5D-29E86F3E4AA2}" type="pres">
      <dgm:prSet presAssocID="{C52BE2EF-191C-4AEC-9A05-E0EA8033204F}" presName="txLvlOnly1" presStyleLbl="revTx" presStyleIdx="7" presStyleCnt="8"/>
      <dgm:spPr/>
      <dgm:t>
        <a:bodyPr/>
        <a:lstStyle/>
        <a:p>
          <a:endParaRPr lang="en-US"/>
        </a:p>
      </dgm:t>
    </dgm:pt>
  </dgm:ptLst>
  <dgm:cxnLst>
    <dgm:cxn modelId="{8F5C680E-E7BE-4928-ABEA-435884DDDD95}" srcId="{FC4C3579-0B6C-4FA2-B6B5-87CC2FEFA4A7}" destId="{15715C12-610E-4ED5-83B8-93F3FD762E7D}" srcOrd="5" destOrd="0" parTransId="{386FCE82-51A9-44AB-BFAC-443C2E2E4E23}" sibTransId="{CC2206DE-FD96-4994-BCC4-216DAD44BF83}"/>
    <dgm:cxn modelId="{240E17B2-A390-415D-A941-D5A66F7D7131}" type="presOf" srcId="{F34DEA5E-D1A4-404C-9E21-3387E07C863D}" destId="{277B595F-D3DF-450E-84D4-0A68C719B3B3}" srcOrd="0" destOrd="0" presId="urn:microsoft.com/office/officeart/2008/layout/VerticalCircleList"/>
    <dgm:cxn modelId="{94B1F7D7-2EF2-40B8-93D6-BA237CABB90E}" type="presOf" srcId="{35841DB2-4AA9-49A0-BE83-0D8ACCFBE1DF}" destId="{D4060E43-BC0E-4965-9C9F-647A7C8095AC}" srcOrd="0" destOrd="0" presId="urn:microsoft.com/office/officeart/2008/layout/VerticalCircleList"/>
    <dgm:cxn modelId="{5BE8358D-E35C-486D-BB8A-1FA5AE056A3C}" srcId="{FC4C3579-0B6C-4FA2-B6B5-87CC2FEFA4A7}" destId="{6A550D3C-3910-4EA9-97CD-FD5FBE7D42C1}" srcOrd="3" destOrd="0" parTransId="{69518565-C82A-48F3-8CC0-920F850A5C8A}" sibTransId="{A3E69E84-855E-4B7D-9155-FAA7B2108F72}"/>
    <dgm:cxn modelId="{98050D2D-B22D-4AF0-9E86-8C234F0E3791}" type="presOf" srcId="{15715C12-610E-4ED5-83B8-93F3FD762E7D}" destId="{3DEE9088-6CCA-471C-BA82-79774E9949C6}" srcOrd="0" destOrd="0" presId="urn:microsoft.com/office/officeart/2008/layout/VerticalCircleList"/>
    <dgm:cxn modelId="{5F1FBA32-C18F-4D79-ABD7-215C5B865B31}" type="presOf" srcId="{997A3C65-EFF4-428C-86F0-21E2F2F10034}" destId="{C6071D90-1E84-4F03-92D1-1451BE05C068}" srcOrd="0" destOrd="0" presId="urn:microsoft.com/office/officeart/2008/layout/VerticalCircleList"/>
    <dgm:cxn modelId="{EAB92D7D-748E-402B-A54D-BACDAA2BF2BC}" type="presOf" srcId="{C52BE2EF-191C-4AEC-9A05-E0EA8033204F}" destId="{344C7C3E-16C1-495C-BA5D-29E86F3E4AA2}" srcOrd="0" destOrd="0" presId="urn:microsoft.com/office/officeart/2008/layout/VerticalCircleList"/>
    <dgm:cxn modelId="{CD8FF604-F9C8-46EE-95DD-F01FB8F42627}" type="presOf" srcId="{6A550D3C-3910-4EA9-97CD-FD5FBE7D42C1}" destId="{5F55836A-8FDD-465D-A3EB-6A74B5479BF8}" srcOrd="0" destOrd="0" presId="urn:microsoft.com/office/officeart/2008/layout/VerticalCircleList"/>
    <dgm:cxn modelId="{2A7C3578-57C1-4476-8DE9-9FB75598B47F}" srcId="{FC4C3579-0B6C-4FA2-B6B5-87CC2FEFA4A7}" destId="{F34DEA5E-D1A4-404C-9E21-3387E07C863D}" srcOrd="0" destOrd="0" parTransId="{9ED9D37E-6D51-4B02-9FD9-71994CCCD172}" sibTransId="{27EB6DBA-8E01-45F7-BC5A-141DAA0F5C0E}"/>
    <dgm:cxn modelId="{3D4EDB8D-0D7D-45B5-9E0B-7F21C02033B5}" type="presOf" srcId="{C22BADD2-53B0-46E0-A7D2-EA8E8A4818B0}" destId="{5F803453-E5E6-4744-913F-44CFBD26A189}" srcOrd="0" destOrd="0" presId="urn:microsoft.com/office/officeart/2008/layout/VerticalCircleList"/>
    <dgm:cxn modelId="{604C51B3-C0A8-4616-A9E0-5CF9732D46E1}" srcId="{FC4C3579-0B6C-4FA2-B6B5-87CC2FEFA4A7}" destId="{997A3C65-EFF4-428C-86F0-21E2F2F10034}" srcOrd="2" destOrd="0" parTransId="{286F0034-3ED3-4832-A7EF-5A7A1778D9C8}" sibTransId="{96E8BD57-23D7-4969-84D7-B57E432A9701}"/>
    <dgm:cxn modelId="{B5D41AFD-9BD9-4FF0-9E65-5D70A76C2D27}" type="presOf" srcId="{5A79AE0A-D914-468E-B4CE-B21AA09899C4}" destId="{B48373FE-7FF3-4A27-B40A-9731E4FD8507}" srcOrd="0" destOrd="0" presId="urn:microsoft.com/office/officeart/2008/layout/VerticalCircleList"/>
    <dgm:cxn modelId="{746AF3AF-C9BC-4E23-BADE-E38D48D83A43}" srcId="{FC4C3579-0B6C-4FA2-B6B5-87CC2FEFA4A7}" destId="{5A79AE0A-D914-468E-B4CE-B21AA09899C4}" srcOrd="4" destOrd="0" parTransId="{F5F1563E-D0DF-451A-B36A-58572B63298A}" sibTransId="{E13A68F9-8690-4879-82D5-B4B08E59454D}"/>
    <dgm:cxn modelId="{43649B5E-F091-487D-BABF-52B03D312367}" type="presOf" srcId="{FC4C3579-0B6C-4FA2-B6B5-87CC2FEFA4A7}" destId="{7B4BBB1F-A2B1-4F6E-99B8-EB4DBA92680C}" srcOrd="0" destOrd="0" presId="urn:microsoft.com/office/officeart/2008/layout/VerticalCircleList"/>
    <dgm:cxn modelId="{3D9F9D1E-80A8-4798-927A-6CC551BBCE16}" srcId="{FC4C3579-0B6C-4FA2-B6B5-87CC2FEFA4A7}" destId="{C22BADD2-53B0-46E0-A7D2-EA8E8A4818B0}" srcOrd="1" destOrd="0" parTransId="{C78A84BF-75FD-4CCD-AE24-F38E746DF1C9}" sibTransId="{0080FDFF-5CAC-4346-AC9A-C7394100A222}"/>
    <dgm:cxn modelId="{33267AD9-32EF-42B2-8126-F8A9C87F80A8}" srcId="{FC4C3579-0B6C-4FA2-B6B5-87CC2FEFA4A7}" destId="{35841DB2-4AA9-49A0-BE83-0D8ACCFBE1DF}" srcOrd="6" destOrd="0" parTransId="{260AA34A-2406-4B44-83A2-7C53E90B8648}" sibTransId="{2961FFCF-ADD8-4A32-B18A-50E62A97AEBE}"/>
    <dgm:cxn modelId="{08A7E006-82CA-44D3-9E24-6DA4D791362C}" srcId="{FC4C3579-0B6C-4FA2-B6B5-87CC2FEFA4A7}" destId="{C52BE2EF-191C-4AEC-9A05-E0EA8033204F}" srcOrd="7" destOrd="0" parTransId="{B944B668-3116-4AEC-B6A4-5B281FEC8638}" sibTransId="{CEEB110A-C78C-4646-B3F1-6831BE6E8CE2}"/>
    <dgm:cxn modelId="{0951FB04-AA76-4AF2-A615-4B8FB01ABBD1}" type="presParOf" srcId="{7B4BBB1F-A2B1-4F6E-99B8-EB4DBA92680C}" destId="{9D871EC3-A955-4BFF-B70F-2B9B8D2B1EBE}" srcOrd="0" destOrd="0" presId="urn:microsoft.com/office/officeart/2008/layout/VerticalCircleList"/>
    <dgm:cxn modelId="{2FAA43C3-E0B0-4E32-BF2C-6BCF5F291F37}" type="presParOf" srcId="{9D871EC3-A955-4BFF-B70F-2B9B8D2B1EBE}" destId="{52250D21-DE3A-47FE-A168-E5DA0FAD29E5}" srcOrd="0" destOrd="0" presId="urn:microsoft.com/office/officeart/2008/layout/VerticalCircleList"/>
    <dgm:cxn modelId="{0DA17B18-0168-413C-BAF1-38634FAA998B}" type="presParOf" srcId="{9D871EC3-A955-4BFF-B70F-2B9B8D2B1EBE}" destId="{947B6F7A-3B30-4083-8863-B3CDB853324B}" srcOrd="1" destOrd="0" presId="urn:microsoft.com/office/officeart/2008/layout/VerticalCircleList"/>
    <dgm:cxn modelId="{CB9F4194-A4A7-430B-A268-8C825022604D}" type="presParOf" srcId="{9D871EC3-A955-4BFF-B70F-2B9B8D2B1EBE}" destId="{277B595F-D3DF-450E-84D4-0A68C719B3B3}" srcOrd="2" destOrd="0" presId="urn:microsoft.com/office/officeart/2008/layout/VerticalCircleList"/>
    <dgm:cxn modelId="{6C9ED779-5EED-4DD6-8F26-C631E7C7A16B}" type="presParOf" srcId="{7B4BBB1F-A2B1-4F6E-99B8-EB4DBA92680C}" destId="{8CE922AF-58C9-4B57-89CF-70100AB55F0E}" srcOrd="1" destOrd="0" presId="urn:microsoft.com/office/officeart/2008/layout/VerticalCircleList"/>
    <dgm:cxn modelId="{0374DBAA-7C0D-485B-8678-055733CAE815}" type="presParOf" srcId="{8CE922AF-58C9-4B57-89CF-70100AB55F0E}" destId="{253F9801-24A4-4ED2-A6F9-FEF2384D5E28}" srcOrd="0" destOrd="0" presId="urn:microsoft.com/office/officeart/2008/layout/VerticalCircleList"/>
    <dgm:cxn modelId="{2DAF3E9C-F02B-43F6-BF34-FD201466E55D}" type="presParOf" srcId="{8CE922AF-58C9-4B57-89CF-70100AB55F0E}" destId="{00E1C0B4-56A7-4FA7-A7AF-94A1416FBA5F}" srcOrd="1" destOrd="0" presId="urn:microsoft.com/office/officeart/2008/layout/VerticalCircleList"/>
    <dgm:cxn modelId="{1E6BCE6B-E48B-428F-8FAE-3CE7F133C1A6}" type="presParOf" srcId="{8CE922AF-58C9-4B57-89CF-70100AB55F0E}" destId="{5F803453-E5E6-4744-913F-44CFBD26A189}" srcOrd="2" destOrd="0" presId="urn:microsoft.com/office/officeart/2008/layout/VerticalCircleList"/>
    <dgm:cxn modelId="{20C1EC07-A435-4AD0-8556-3DF46BB737CA}" type="presParOf" srcId="{7B4BBB1F-A2B1-4F6E-99B8-EB4DBA92680C}" destId="{9FAA39B3-8186-4310-91FF-6B9F45779A20}" srcOrd="2" destOrd="0" presId="urn:microsoft.com/office/officeart/2008/layout/VerticalCircleList"/>
    <dgm:cxn modelId="{EE1A19A0-CF69-42E4-A8C7-049DA26D538A}" type="presParOf" srcId="{9FAA39B3-8186-4310-91FF-6B9F45779A20}" destId="{69C1F1F9-63FA-45A8-B85E-6CB49DF0293E}" srcOrd="0" destOrd="0" presId="urn:microsoft.com/office/officeart/2008/layout/VerticalCircleList"/>
    <dgm:cxn modelId="{F578B020-2610-4F87-AB71-51F8ED0CABC8}" type="presParOf" srcId="{9FAA39B3-8186-4310-91FF-6B9F45779A20}" destId="{111ECA9F-0BEC-4AC4-B2D4-FEEEFF1BC9D7}" srcOrd="1" destOrd="0" presId="urn:microsoft.com/office/officeart/2008/layout/VerticalCircleList"/>
    <dgm:cxn modelId="{6E784ED7-0A7F-4518-8957-D51EEAB3F336}" type="presParOf" srcId="{9FAA39B3-8186-4310-91FF-6B9F45779A20}" destId="{C6071D90-1E84-4F03-92D1-1451BE05C068}" srcOrd="2" destOrd="0" presId="urn:microsoft.com/office/officeart/2008/layout/VerticalCircleList"/>
    <dgm:cxn modelId="{ED99DEA5-FA26-45B6-A090-8BE1368EAC86}" type="presParOf" srcId="{7B4BBB1F-A2B1-4F6E-99B8-EB4DBA92680C}" destId="{E44E9B94-9972-4BA3-933B-262F2F2BAFD3}" srcOrd="3" destOrd="0" presId="urn:microsoft.com/office/officeart/2008/layout/VerticalCircleList"/>
    <dgm:cxn modelId="{42ED646F-7D81-4CA9-B37C-3F93FDC1E6E3}" type="presParOf" srcId="{E44E9B94-9972-4BA3-933B-262F2F2BAFD3}" destId="{BB374397-9FDE-4245-A34B-073F4DC6E4A1}" srcOrd="0" destOrd="0" presId="urn:microsoft.com/office/officeart/2008/layout/VerticalCircleList"/>
    <dgm:cxn modelId="{4A41DB47-2BE6-4110-9626-E9C0A39A8FA6}" type="presParOf" srcId="{E44E9B94-9972-4BA3-933B-262F2F2BAFD3}" destId="{E2272416-6739-4CAB-B001-7075FB681BC9}" srcOrd="1" destOrd="0" presId="urn:microsoft.com/office/officeart/2008/layout/VerticalCircleList"/>
    <dgm:cxn modelId="{A8F90B7E-300E-437A-B71E-7F510CB20462}" type="presParOf" srcId="{E44E9B94-9972-4BA3-933B-262F2F2BAFD3}" destId="{5F55836A-8FDD-465D-A3EB-6A74B5479BF8}" srcOrd="2" destOrd="0" presId="urn:microsoft.com/office/officeart/2008/layout/VerticalCircleList"/>
    <dgm:cxn modelId="{DC49FACF-A907-4276-AD41-0ED79D474AB5}" type="presParOf" srcId="{7B4BBB1F-A2B1-4F6E-99B8-EB4DBA92680C}" destId="{8CCBE9D7-FE69-4E8D-9876-7118599AE6E6}" srcOrd="4" destOrd="0" presId="urn:microsoft.com/office/officeart/2008/layout/VerticalCircleList"/>
    <dgm:cxn modelId="{493D9DA3-63B1-4C9A-93FB-044922E3755C}" type="presParOf" srcId="{8CCBE9D7-FE69-4E8D-9876-7118599AE6E6}" destId="{F3F85E4E-BBB1-4F35-9B3C-2168DDB2309A}" srcOrd="0" destOrd="0" presId="urn:microsoft.com/office/officeart/2008/layout/VerticalCircleList"/>
    <dgm:cxn modelId="{6320EC58-FBA1-4D23-8F57-94075ED9825C}" type="presParOf" srcId="{8CCBE9D7-FE69-4E8D-9876-7118599AE6E6}" destId="{42AE72D2-621F-4D99-9B93-5869813F8D3E}" srcOrd="1" destOrd="0" presId="urn:microsoft.com/office/officeart/2008/layout/VerticalCircleList"/>
    <dgm:cxn modelId="{7C8960EE-07DB-44E4-A10E-58E75798D0A5}" type="presParOf" srcId="{8CCBE9D7-FE69-4E8D-9876-7118599AE6E6}" destId="{B48373FE-7FF3-4A27-B40A-9731E4FD8507}" srcOrd="2" destOrd="0" presId="urn:microsoft.com/office/officeart/2008/layout/VerticalCircleList"/>
    <dgm:cxn modelId="{D6AAEEC6-29D6-4BD5-8D23-A3C1BAEC12CF}" type="presParOf" srcId="{7B4BBB1F-A2B1-4F6E-99B8-EB4DBA92680C}" destId="{69456D5C-0064-45C8-A1E1-6E52E23C48BD}" srcOrd="5" destOrd="0" presId="urn:microsoft.com/office/officeart/2008/layout/VerticalCircleList"/>
    <dgm:cxn modelId="{E5AC3A9F-4F78-41AA-84E0-3366B8D4FD92}" type="presParOf" srcId="{69456D5C-0064-45C8-A1E1-6E52E23C48BD}" destId="{39BCB16C-A996-4B93-A5BE-45A7E60D7982}" srcOrd="0" destOrd="0" presId="urn:microsoft.com/office/officeart/2008/layout/VerticalCircleList"/>
    <dgm:cxn modelId="{70BA917B-60DD-4475-BD83-DC0633034F6B}" type="presParOf" srcId="{69456D5C-0064-45C8-A1E1-6E52E23C48BD}" destId="{FC6EBB7F-13D9-432C-8C55-BD097387173B}" srcOrd="1" destOrd="0" presId="urn:microsoft.com/office/officeart/2008/layout/VerticalCircleList"/>
    <dgm:cxn modelId="{A0B29D2E-8754-4EF1-B4EF-7D535F1631B4}" type="presParOf" srcId="{69456D5C-0064-45C8-A1E1-6E52E23C48BD}" destId="{3DEE9088-6CCA-471C-BA82-79774E9949C6}" srcOrd="2" destOrd="0" presId="urn:microsoft.com/office/officeart/2008/layout/VerticalCircleList"/>
    <dgm:cxn modelId="{D285BBA0-A726-4C9F-B090-A034BF93D947}" type="presParOf" srcId="{7B4BBB1F-A2B1-4F6E-99B8-EB4DBA92680C}" destId="{288D57FE-7701-40D3-A592-F1BB4F950F9E}" srcOrd="6" destOrd="0" presId="urn:microsoft.com/office/officeart/2008/layout/VerticalCircleList"/>
    <dgm:cxn modelId="{ABDAAC34-D795-42AE-8174-9B3ABF6F39DC}" type="presParOf" srcId="{288D57FE-7701-40D3-A592-F1BB4F950F9E}" destId="{EE91D529-AA04-48B7-B4A1-B808D5CFC65A}" srcOrd="0" destOrd="0" presId="urn:microsoft.com/office/officeart/2008/layout/VerticalCircleList"/>
    <dgm:cxn modelId="{E1BC803C-CE84-413D-9BE3-3E8E242BB8D3}" type="presParOf" srcId="{288D57FE-7701-40D3-A592-F1BB4F950F9E}" destId="{D7377C60-DF0C-424A-9913-4A8E40A1EF1B}" srcOrd="1" destOrd="0" presId="urn:microsoft.com/office/officeart/2008/layout/VerticalCircleList"/>
    <dgm:cxn modelId="{7CA72762-F2C1-46B8-B608-0A9A8BEBCB41}" type="presParOf" srcId="{288D57FE-7701-40D3-A592-F1BB4F950F9E}" destId="{D4060E43-BC0E-4965-9C9F-647A7C8095AC}" srcOrd="2" destOrd="0" presId="urn:microsoft.com/office/officeart/2008/layout/VerticalCircleList"/>
    <dgm:cxn modelId="{F2AB9C90-F1BF-4A83-9471-9A68F693630E}" type="presParOf" srcId="{7B4BBB1F-A2B1-4F6E-99B8-EB4DBA92680C}" destId="{E01B4B0D-C130-48E0-BFE0-9B282517D644}" srcOrd="7" destOrd="0" presId="urn:microsoft.com/office/officeart/2008/layout/VerticalCircleList"/>
    <dgm:cxn modelId="{6868DDE5-EE7A-4034-8838-2E775BF725FC}" type="presParOf" srcId="{E01B4B0D-C130-48E0-BFE0-9B282517D644}" destId="{3788714E-B493-401E-82D8-1D1ED9D5D7DC}" srcOrd="0" destOrd="0" presId="urn:microsoft.com/office/officeart/2008/layout/VerticalCircleList"/>
    <dgm:cxn modelId="{C52F23A2-F70B-41FC-BCC7-C51CC3767949}" type="presParOf" srcId="{E01B4B0D-C130-48E0-BFE0-9B282517D644}" destId="{4F8BB79B-66B6-42D3-B56C-BD9A3512DEAD}" srcOrd="1" destOrd="0" presId="urn:microsoft.com/office/officeart/2008/layout/VerticalCircleList"/>
    <dgm:cxn modelId="{3BD2C49A-19DE-4616-96A0-3EC537E7999C}" type="presParOf" srcId="{E01B4B0D-C130-48E0-BFE0-9B282517D644}" destId="{344C7C3E-16C1-495C-BA5D-29E86F3E4AA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B6F7A-3B30-4083-8863-B3CDB853324B}">
      <dsp:nvSpPr>
        <dsp:cNvPr id="0" name=""/>
        <dsp:cNvSpPr/>
      </dsp:nvSpPr>
      <dsp:spPr>
        <a:xfrm>
          <a:off x="0" y="0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77B595F-D3DF-450E-84D4-0A68C719B3B3}">
      <dsp:nvSpPr>
        <dsp:cNvPr id="0" name=""/>
        <dsp:cNvSpPr/>
      </dsp:nvSpPr>
      <dsp:spPr>
        <a:xfrm>
          <a:off x="840983" y="1344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Infection, microbial toxin, mediator of inflammation, immune reaction</a:t>
          </a:r>
        </a:p>
      </dsp:txBody>
      <dsp:txXfrm>
        <a:off x="840983" y="1344"/>
        <a:ext cx="3721977" cy="697604"/>
      </dsp:txXfrm>
    </dsp:sp>
    <dsp:sp modelId="{00E1C0B4-56A7-4FA7-A7AF-94A1416FBA5F}">
      <dsp:nvSpPr>
        <dsp:cNvPr id="0" name=""/>
        <dsp:cNvSpPr/>
      </dsp:nvSpPr>
      <dsp:spPr>
        <a:xfrm>
          <a:off x="0" y="709623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F803453-E5E6-4744-913F-44CFBD26A189}">
      <dsp:nvSpPr>
        <dsp:cNvPr id="0" name=""/>
        <dsp:cNvSpPr/>
      </dsp:nvSpPr>
      <dsp:spPr>
        <a:xfrm>
          <a:off x="840983" y="698949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Monocytes, macrophages, endothelial cells</a:t>
          </a:r>
        </a:p>
      </dsp:txBody>
      <dsp:txXfrm>
        <a:off x="840983" y="698949"/>
        <a:ext cx="3721977" cy="697604"/>
      </dsp:txXfrm>
    </dsp:sp>
    <dsp:sp modelId="{111ECA9F-0BEC-4AC4-B2D4-FEEEFF1BC9D7}">
      <dsp:nvSpPr>
        <dsp:cNvPr id="0" name=""/>
        <dsp:cNvSpPr/>
      </dsp:nvSpPr>
      <dsp:spPr>
        <a:xfrm>
          <a:off x="16310" y="1407227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6071D90-1E84-4F03-92D1-1451BE05C068}">
      <dsp:nvSpPr>
        <dsp:cNvPr id="0" name=""/>
        <dsp:cNvSpPr/>
      </dsp:nvSpPr>
      <dsp:spPr>
        <a:xfrm>
          <a:off x="840983" y="1396554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Pyrogenic cytokines IL-1, IL-6, TNF-</a:t>
          </a:r>
          <a:r>
            <a:rPr lang="el-GR" sz="2000" kern="1200" dirty="0"/>
            <a:t>α</a:t>
          </a:r>
          <a:endParaRPr lang="en-US" sz="2000" kern="1200" dirty="0"/>
        </a:p>
      </dsp:txBody>
      <dsp:txXfrm>
        <a:off x="840983" y="1396554"/>
        <a:ext cx="3721977" cy="697604"/>
      </dsp:txXfrm>
    </dsp:sp>
    <dsp:sp modelId="{E2272416-6739-4CAB-B001-7075FB681BC9}">
      <dsp:nvSpPr>
        <dsp:cNvPr id="0" name=""/>
        <dsp:cNvSpPr/>
      </dsp:nvSpPr>
      <dsp:spPr>
        <a:xfrm>
          <a:off x="0" y="2172647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F55836A-8FDD-465D-A3EB-6A74B5479BF8}">
      <dsp:nvSpPr>
        <dsp:cNvPr id="0" name=""/>
        <dsp:cNvSpPr/>
      </dsp:nvSpPr>
      <dsp:spPr>
        <a:xfrm>
          <a:off x="970322" y="2055016"/>
          <a:ext cx="306854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Hypothalamic endothelium</a:t>
          </a:r>
        </a:p>
      </dsp:txBody>
      <dsp:txXfrm>
        <a:off x="970322" y="2055016"/>
        <a:ext cx="3068547" cy="697604"/>
      </dsp:txXfrm>
    </dsp:sp>
    <dsp:sp modelId="{42AE72D2-621F-4D99-9B93-5869813F8D3E}">
      <dsp:nvSpPr>
        <dsp:cNvPr id="0" name=""/>
        <dsp:cNvSpPr/>
      </dsp:nvSpPr>
      <dsp:spPr>
        <a:xfrm>
          <a:off x="0" y="2791764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48373FE-7FF3-4A27-B40A-9731E4FD8507}">
      <dsp:nvSpPr>
        <dsp:cNvPr id="0" name=""/>
        <dsp:cNvSpPr/>
      </dsp:nvSpPr>
      <dsp:spPr>
        <a:xfrm>
          <a:off x="840983" y="2791764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PGE2</a:t>
          </a:r>
        </a:p>
      </dsp:txBody>
      <dsp:txXfrm>
        <a:off x="840983" y="2791764"/>
        <a:ext cx="3721977" cy="697604"/>
      </dsp:txXfrm>
    </dsp:sp>
    <dsp:sp modelId="{FC6EBB7F-13D9-432C-8C55-BD097387173B}">
      <dsp:nvSpPr>
        <dsp:cNvPr id="0" name=""/>
        <dsp:cNvSpPr/>
      </dsp:nvSpPr>
      <dsp:spPr>
        <a:xfrm>
          <a:off x="0" y="3488783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DEE9088-6CCA-471C-BA82-79774E9949C6}">
      <dsp:nvSpPr>
        <dsp:cNvPr id="0" name=""/>
        <dsp:cNvSpPr/>
      </dsp:nvSpPr>
      <dsp:spPr>
        <a:xfrm>
          <a:off x="840983" y="3489369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Elevated thermoregulatory point</a:t>
          </a:r>
        </a:p>
      </dsp:txBody>
      <dsp:txXfrm>
        <a:off x="840983" y="3489369"/>
        <a:ext cx="3721977" cy="697604"/>
      </dsp:txXfrm>
    </dsp:sp>
    <dsp:sp modelId="{D7377C60-DF0C-424A-9913-4A8E40A1EF1B}">
      <dsp:nvSpPr>
        <dsp:cNvPr id="0" name=""/>
        <dsp:cNvSpPr/>
      </dsp:nvSpPr>
      <dsp:spPr>
        <a:xfrm>
          <a:off x="0" y="4186388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4060E43-BC0E-4965-9C9F-647A7C8095AC}">
      <dsp:nvSpPr>
        <dsp:cNvPr id="0" name=""/>
        <dsp:cNvSpPr/>
      </dsp:nvSpPr>
      <dsp:spPr>
        <a:xfrm>
          <a:off x="840983" y="4186974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Heat conservation, heat production</a:t>
          </a:r>
        </a:p>
      </dsp:txBody>
      <dsp:txXfrm>
        <a:off x="840983" y="4186974"/>
        <a:ext cx="3721977" cy="697604"/>
      </dsp:txXfrm>
    </dsp:sp>
    <dsp:sp modelId="{4F8BB79B-66B6-42D3-B56C-BD9A3512DEAD}">
      <dsp:nvSpPr>
        <dsp:cNvPr id="0" name=""/>
        <dsp:cNvSpPr/>
      </dsp:nvSpPr>
      <dsp:spPr>
        <a:xfrm>
          <a:off x="0" y="4885924"/>
          <a:ext cx="697604" cy="69760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44C7C3E-16C1-495C-BA5D-29E86F3E4AA2}">
      <dsp:nvSpPr>
        <dsp:cNvPr id="0" name=""/>
        <dsp:cNvSpPr/>
      </dsp:nvSpPr>
      <dsp:spPr>
        <a:xfrm>
          <a:off x="840983" y="4884579"/>
          <a:ext cx="3721977" cy="69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Fever</a:t>
          </a:r>
        </a:p>
      </dsp:txBody>
      <dsp:txXfrm>
        <a:off x="840983" y="4884579"/>
        <a:ext cx="3721977" cy="697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CA283-A95F-A2CA-4066-256D2313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82DEB3-E77D-908D-C6A5-ED6090706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790577-6343-47A3-8077-C718E036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F5C73-1305-7081-4023-120ED407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EC73A4-9E01-3732-72B6-88C92110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81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94AF9-1F61-F644-4A50-E0108C03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FDE221-29F4-FB93-5E2B-9F296BA74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6B69D-5BD0-A689-245C-AEE37B3F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7C2EAD-C28B-407C-873E-C692F7C6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CA193C-7920-D2DF-478E-A3238E4B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17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516F42-9656-4429-7B6B-B23054A22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83D502-3FD9-2FAE-2D43-F025F2424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03C457-6226-89B7-1FD5-22D2A893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0D50A-8BA9-A5D7-A76F-3EC25119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21534B-ACBD-8985-07D1-864FB4D2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1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26853A-00DD-301F-4914-8A9B72DA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52CBF-28C0-46A8-68E6-C4DFA401F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F7A71D-CC60-27F0-5DC0-F0462CB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ACDD21-1592-600D-C629-9EAC2891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574BB0-716A-5F2D-A7E3-090FA3CD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36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2468E-235E-FCFC-7ED5-5AB40644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7DE68A-B2C1-0ADF-AEFA-37B39C400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A2D394-F142-B21A-FC83-24352837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33BD3A-D700-C7B0-433A-FAB37CF1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14ED26-7F5F-3154-5FED-A850464C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62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299A58-6E27-6448-8C13-5C4440DA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A1EA9-3601-2232-A9CA-A1C68ACA8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67A29B-E525-8FA2-612D-A5497A4AE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A15C65-550B-2D23-F6F0-C134FE26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319686-7C1C-A02D-3793-648EC769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0C3BD0-3877-2ECE-C2D6-37615AE1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81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CC869-DA05-69D6-3784-89D29BA4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2B28BA-17B0-463E-37E5-94659DFFA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11C68E-56FA-1F61-D4ED-6ECCB8F6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83FC182-2AF3-EB4E-41E5-B8A54313A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2E1EE8-7A51-90C2-CAEF-0C1DA8B16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973FA3-8056-4E24-CED3-00A68072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4F187E8-8213-EC88-0706-DA6DD1D2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65706C-E5FA-C208-66F2-85A1DAEC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63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333BA-1B40-296A-C3DF-A2B1B969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207023-3C09-D44D-BB2E-81349309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B311D1-1DB7-925B-4FD6-CB3EF06B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4F8B87A-C603-9343-F994-A664B309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5EB9871-C4D9-7E45-85DD-22F5543A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8D1F97-E212-5EE4-6B06-CED0997C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74DA5A-BAE9-DCA1-872F-B6D076BE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88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D8D18-4EEE-0D2D-ECD7-87EE07F0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B3FE1-74C6-069E-1D7C-AF456872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14BEE6-F6E7-6C6B-AB6A-43D541696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5155C4-E4F0-F0ED-2490-5691C382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02A82-E3EF-0090-4B23-A861DF48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D9FAD2-64EC-2B66-D620-D55BDF28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4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D0BF9-5FAD-E9FE-878E-8B319FC8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DEF76FA-9162-F41E-26FC-7E90FE7D3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5987B9-3FDE-0676-A01B-7E77AA94E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9A84A5-8183-0561-EDFE-FB89A0C1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ECCD35-1C3F-8E7E-ED18-B891EF76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2339A7-75C8-79FB-4777-51742D12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7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14F2F59-BE48-70D2-4CAE-EFFAECEC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916BB8-7186-0D77-12C3-C3C3CA68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64C137-1DB7-CBA3-C27B-F8CAE903A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541D-3687-433A-BB9C-611F7A2C8EA3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756008-B737-340A-CCE1-191CBBCC9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3AECED-7482-978C-CFF3-D7B5383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84B1-5400-4E51-842D-4BD049B6A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825" y="1859281"/>
            <a:ext cx="7208178" cy="857251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+mn-lt"/>
              </a:rPr>
              <a:t>Fever/Pyrexia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2150"/>
            <a:ext cx="4972692" cy="2597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Department of Veterinary Medicine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9138" y="274961"/>
            <a:ext cx="1344254" cy="1038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492" y="399837"/>
            <a:ext cx="190500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98E4ECB-3DF1-3C80-B45E-458D5BAB85AC}"/>
              </a:ext>
            </a:extLst>
          </p:cNvPr>
          <p:cNvSpPr txBox="1"/>
          <p:nvPr/>
        </p:nvSpPr>
        <p:spPr>
          <a:xfrm>
            <a:off x="2229492" y="359596"/>
            <a:ext cx="754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 of Veterinary Medicine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Bihar Veterinary College, BASU, Patna</a:t>
            </a:r>
          </a:p>
        </p:txBody>
      </p:sp>
    </p:spTree>
    <p:extLst>
      <p:ext uri="{BB962C8B-B14F-4D97-AF65-F5344CB8AC3E}">
        <p14:creationId xmlns:p14="http://schemas.microsoft.com/office/powerpoint/2010/main" xmlns="" val="58229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837"/>
    </mc:Choice>
    <mc:Fallback>
      <p:transition spd="slow" advTm="1183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EFEA6-A48A-2DAC-C587-E4E4DDD5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02" y="359596"/>
            <a:ext cx="11076398" cy="5817367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Based on severity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1. Mild fever: </a:t>
            </a:r>
            <a:r>
              <a:rPr lang="en-US" dirty="0"/>
              <a:t>Temperature increases above the normal range by around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2. Moderate fever: </a:t>
            </a:r>
            <a:r>
              <a:rPr lang="en-US" dirty="0"/>
              <a:t>Temperature increases above the normal range by around </a:t>
            </a:r>
            <a:r>
              <a:rPr lang="en-US" dirty="0">
                <a:solidFill>
                  <a:srgbClr val="00B050"/>
                </a:solidFill>
              </a:rPr>
              <a:t>3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3. Severe fever: </a:t>
            </a:r>
            <a:r>
              <a:rPr lang="en-US" dirty="0"/>
              <a:t>Temperature increases above the normal range by around </a:t>
            </a:r>
            <a:r>
              <a:rPr lang="en-US" dirty="0">
                <a:solidFill>
                  <a:srgbClr val="00B050"/>
                </a:solidFill>
              </a:rPr>
              <a:t>5-6 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Hyperpyrexia</a:t>
            </a:r>
            <a:r>
              <a:rPr lang="en-US" dirty="0"/>
              <a:t> is another term for a very high fever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Clinical Pathology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No clinic-pathological findings that are specific for fever.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/>
              <a:t>Haemogram</a:t>
            </a:r>
            <a:r>
              <a:rPr lang="en-US" dirty="0"/>
              <a:t> will depict alterations based on cause of fever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Wide range of tests like serological, microbiological, biopsies </a:t>
            </a:r>
            <a:r>
              <a:rPr lang="en-US" dirty="0" err="1"/>
              <a:t>etc</a:t>
            </a:r>
            <a:r>
              <a:rPr lang="en-US" dirty="0"/>
              <a:t> may be conducted</a:t>
            </a:r>
          </a:p>
        </p:txBody>
      </p:sp>
    </p:spTree>
    <p:extLst>
      <p:ext uri="{BB962C8B-B14F-4D97-AF65-F5344CB8AC3E}">
        <p14:creationId xmlns:p14="http://schemas.microsoft.com/office/powerpoint/2010/main" xmlns="" val="278223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95D7D1-18BA-03F8-7E43-0D5BF677D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472610"/>
            <a:ext cx="11465960" cy="629805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Necropsy findings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Based on characteristic of individual disease process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Treatment</a:t>
            </a:r>
          </a:p>
          <a:p>
            <a:pPr algn="just"/>
            <a:r>
              <a:rPr lang="en-US" dirty="0"/>
              <a:t>Main objective is to identify and treat the primary disease</a:t>
            </a:r>
          </a:p>
          <a:p>
            <a:pPr algn="just"/>
            <a:r>
              <a:rPr lang="en-US" dirty="0"/>
              <a:t>Antimicrobial agents: Specific anti-microbial for specific agent</a:t>
            </a:r>
          </a:p>
          <a:p>
            <a:pPr algn="just"/>
            <a:r>
              <a:rPr lang="en-US" dirty="0"/>
              <a:t>Antipyretics</a:t>
            </a:r>
          </a:p>
          <a:p>
            <a:pPr algn="just"/>
            <a:r>
              <a:rPr lang="en-US" dirty="0"/>
              <a:t>NSAID: Inhibit prostaglandin synthesis and thus considered as </a:t>
            </a:r>
            <a:r>
              <a:rPr lang="en-US" dirty="0" smtClean="0"/>
              <a:t>antipyretics</a:t>
            </a:r>
          </a:p>
        </p:txBody>
      </p:sp>
    </p:spTree>
    <p:extLst>
      <p:ext uri="{BB962C8B-B14F-4D97-AF65-F5344CB8AC3E}">
        <p14:creationId xmlns:p14="http://schemas.microsoft.com/office/powerpoint/2010/main" xmlns="" val="308776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661851"/>
            <a:ext cx="10779034" cy="551511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system-ui"/>
              </a:rPr>
              <a:t>There are two main types of COX enzymes: COX-1 and COX-2</a:t>
            </a:r>
          </a:p>
          <a:p>
            <a:pPr algn="just"/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 Both types produce prostaglandins </a:t>
            </a:r>
          </a:p>
          <a:p>
            <a:pPr algn="just"/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 The main function of 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COX-1 enzymes </a:t>
            </a:r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is to produce baseline levels of prostaglandins that activate platelets and protect the lining of the gastrointestinal tract</a:t>
            </a:r>
          </a:p>
          <a:p>
            <a:pPr algn="just"/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  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COX-2 enzymes </a:t>
            </a:r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are responsible for releasing prostaglandins after </a:t>
            </a:r>
            <a:r>
              <a:rPr lang="en-US" sz="2400" dirty="0" smtClean="0">
                <a:latin typeface="system-ui"/>
              </a:rPr>
              <a:t>infection</a:t>
            </a:r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 or injury</a:t>
            </a:r>
          </a:p>
          <a:p>
            <a:pPr algn="just"/>
            <a:r>
              <a:rPr lang="en-US" sz="2400" dirty="0" smtClean="0">
                <a:solidFill>
                  <a:srgbClr val="202227"/>
                </a:solidFill>
                <a:latin typeface="system-ui"/>
              </a:rPr>
              <a:t> Prostaglandins have several different effects, one of which is to regulate inflammation</a:t>
            </a: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COX-2 inhibitors (</a:t>
            </a:r>
            <a:r>
              <a:rPr lang="en-US" sz="2400" dirty="0" err="1" smtClean="0">
                <a:solidFill>
                  <a:srgbClr val="00B050"/>
                </a:solidFill>
                <a:latin typeface="system-ui"/>
              </a:rPr>
              <a:t>Celecoxib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system-ui"/>
              </a:rPr>
              <a:t>meloxicam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system-ui"/>
              </a:rPr>
              <a:t>Flunixine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ystem-ui"/>
              </a:rPr>
              <a:t>megludine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system-ui"/>
              </a:rPr>
              <a:t>caprofen</a:t>
            </a:r>
            <a:r>
              <a:rPr lang="en-US" sz="2400" dirty="0" smtClean="0">
                <a:solidFill>
                  <a:srgbClr val="00B050"/>
                </a:solidFill>
                <a:latin typeface="system-ui"/>
              </a:rPr>
              <a:t>) relieve inflammation and pain with less adverse gastrointestinal effects than NSAIDs that inhibit both COX-1 and COX-2 enzymes</a:t>
            </a:r>
            <a:endParaRPr lang="en-US" sz="24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CC33DE-C9E1-C466-C3C3-6BF55FDEE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267128"/>
            <a:ext cx="11702265" cy="6452171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>
                <a:solidFill>
                  <a:srgbClr val="002060"/>
                </a:solidFill>
              </a:rPr>
              <a:t>Multiple choice </a:t>
            </a:r>
            <a:r>
              <a:rPr lang="en-US" sz="8000" b="1" dirty="0" smtClean="0">
                <a:solidFill>
                  <a:srgbClr val="002060"/>
                </a:solidFill>
              </a:rPr>
              <a:t>questions</a:t>
            </a:r>
            <a:endParaRPr lang="en-US" sz="11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8000" dirty="0"/>
              <a:t>Q.1. Fever is the combination of </a:t>
            </a:r>
          </a:p>
          <a:p>
            <a:pPr marL="514350" indent="-514350">
              <a:buAutoNum type="alphaLcParenR"/>
            </a:pPr>
            <a:r>
              <a:rPr lang="en-US" sz="8000" dirty="0"/>
              <a:t>Hyperthermia  b) Infection c) Inflammation  d) All of these</a:t>
            </a:r>
          </a:p>
          <a:p>
            <a:pPr marL="0" indent="0">
              <a:buNone/>
            </a:pPr>
            <a:r>
              <a:rPr lang="en-US" sz="8000" dirty="0"/>
              <a:t>Q.2. Exact etiology of fever is not identified in </a:t>
            </a:r>
          </a:p>
          <a:p>
            <a:pPr marL="514350" indent="-514350">
              <a:buAutoNum type="alphaLcParenR"/>
            </a:pPr>
            <a:r>
              <a:rPr lang="en-US" sz="8000" dirty="0"/>
              <a:t>Septic fever b) Chemical fever c) Both  d) Fever of unknown origin</a:t>
            </a:r>
          </a:p>
          <a:p>
            <a:pPr marL="0" indent="0">
              <a:buNone/>
            </a:pPr>
            <a:r>
              <a:rPr lang="en-US" sz="8000" dirty="0"/>
              <a:t>Q.3. Best known endogenous pyrogen is</a:t>
            </a:r>
          </a:p>
          <a:p>
            <a:pPr marL="514350" indent="-514350">
              <a:buAutoNum type="alphaLcParenR"/>
            </a:pPr>
            <a:r>
              <a:rPr lang="en-US" sz="8000" dirty="0"/>
              <a:t>IL-1  b) IL-6   c) IL-12   d) All of these</a:t>
            </a:r>
          </a:p>
          <a:p>
            <a:pPr marL="0" indent="0">
              <a:buNone/>
            </a:pPr>
            <a:r>
              <a:rPr lang="en-US" sz="8000" dirty="0"/>
              <a:t>Q.4. Most potent exogenous pyrogens</a:t>
            </a:r>
          </a:p>
          <a:p>
            <a:pPr marL="514350" indent="-514350">
              <a:buAutoNum type="alphaLcParenR"/>
            </a:pPr>
            <a:r>
              <a:rPr lang="en-US" sz="8000" dirty="0"/>
              <a:t>LPS  b) Polysaccharide c) Both  d) None of these</a:t>
            </a:r>
          </a:p>
          <a:p>
            <a:pPr marL="0" indent="0">
              <a:buNone/>
            </a:pPr>
            <a:r>
              <a:rPr lang="en-US" sz="8000" dirty="0"/>
              <a:t>Q.5. Mediators between endogenous pyrogens and hypothalamus</a:t>
            </a:r>
          </a:p>
          <a:p>
            <a:pPr marL="514350" indent="-514350">
              <a:buAutoNum type="alphaLcParenR"/>
            </a:pPr>
            <a:r>
              <a:rPr lang="en-US" sz="8000" dirty="0"/>
              <a:t>PG  b) PGE2   c) IL-1   d) IL-6</a:t>
            </a:r>
          </a:p>
          <a:p>
            <a:pPr marL="0" indent="0">
              <a:buNone/>
            </a:pPr>
            <a:r>
              <a:rPr lang="en-US" sz="8000" dirty="0"/>
              <a:t>Q.6. Stage of defervescence is characterize by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sz="8000" dirty="0"/>
              <a:t>Vasodilatation   b) Sweating   c) Muscle flaccidity    d) All of these</a:t>
            </a:r>
          </a:p>
          <a:p>
            <a:pPr marL="0" indent="0">
              <a:buNone/>
            </a:pPr>
            <a:r>
              <a:rPr lang="en-US" sz="8000" dirty="0"/>
              <a:t>Q.7. Biphasic fever present in</a:t>
            </a:r>
          </a:p>
          <a:p>
            <a:pPr marL="514350" indent="-514350">
              <a:buAutoNum type="alphaLcParenR"/>
            </a:pPr>
            <a:r>
              <a:rPr lang="en-US" sz="8000" dirty="0"/>
              <a:t>Canine distemper b) Strangle c) Both d) None of these</a:t>
            </a:r>
          </a:p>
          <a:p>
            <a:pPr marL="0" indent="0">
              <a:buNone/>
            </a:pPr>
            <a:r>
              <a:rPr lang="en-US" sz="8000" dirty="0"/>
              <a:t>Q.8. COX-2 inhibitor NSAID commonly used </a:t>
            </a:r>
          </a:p>
          <a:p>
            <a:pPr marL="0" indent="0">
              <a:buNone/>
            </a:pPr>
            <a:r>
              <a:rPr lang="en-US" sz="8000" b="0" i="0" dirty="0">
                <a:solidFill>
                  <a:srgbClr val="202227"/>
                </a:solidFill>
                <a:effectLst/>
                <a:latin typeface="system-ui"/>
              </a:rPr>
              <a:t>a) Celecoxib b)Meloxicam </a:t>
            </a:r>
            <a:r>
              <a:rPr lang="en-US" sz="8000" dirty="0">
                <a:solidFill>
                  <a:srgbClr val="202227"/>
                </a:solidFill>
                <a:latin typeface="system-ui"/>
              </a:rPr>
              <a:t>c) </a:t>
            </a:r>
            <a:r>
              <a:rPr lang="en-US" sz="8000" b="0" i="0" dirty="0" err="1">
                <a:solidFill>
                  <a:srgbClr val="202227"/>
                </a:solidFill>
                <a:effectLst/>
                <a:latin typeface="system-ui"/>
              </a:rPr>
              <a:t>Flunixine</a:t>
            </a:r>
            <a:r>
              <a:rPr lang="en-US" sz="8000" b="0" i="0" dirty="0">
                <a:solidFill>
                  <a:srgbClr val="202227"/>
                </a:solidFill>
                <a:effectLst/>
                <a:latin typeface="system-ui"/>
              </a:rPr>
              <a:t> </a:t>
            </a:r>
            <a:r>
              <a:rPr lang="en-US" sz="8000" b="0" i="0" dirty="0" err="1">
                <a:solidFill>
                  <a:srgbClr val="202227"/>
                </a:solidFill>
                <a:effectLst/>
                <a:latin typeface="system-ui"/>
              </a:rPr>
              <a:t>megludine</a:t>
            </a:r>
            <a:r>
              <a:rPr lang="en-US" sz="8000" dirty="0">
                <a:solidFill>
                  <a:srgbClr val="202227"/>
                </a:solidFill>
                <a:latin typeface="system-ui"/>
              </a:rPr>
              <a:t> d) All of these</a:t>
            </a:r>
            <a:endParaRPr lang="en-US" sz="80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1476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835BA-CFA1-E800-0C7C-C764B2905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174660"/>
            <a:ext cx="11394040" cy="62158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          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Fever/Pyrexia</a:t>
            </a:r>
          </a:p>
          <a:p>
            <a:pPr algn="just"/>
            <a:r>
              <a:rPr lang="en-US" sz="2400" dirty="0"/>
              <a:t>Pyrexia derived its origin from Greek word ‘</a:t>
            </a:r>
            <a:r>
              <a:rPr lang="en-US" sz="2400" b="1" dirty="0">
                <a:solidFill>
                  <a:srgbClr val="002060"/>
                </a:solidFill>
              </a:rPr>
              <a:t>Pyros’- </a:t>
            </a:r>
            <a:r>
              <a:rPr lang="en-US" sz="2400" dirty="0">
                <a:solidFill>
                  <a:srgbClr val="0070C0"/>
                </a:solidFill>
              </a:rPr>
              <a:t>fire or burning heat</a:t>
            </a:r>
          </a:p>
          <a:p>
            <a:pPr algn="just"/>
            <a:r>
              <a:rPr lang="en-US" sz="2400" dirty="0"/>
              <a:t>Fever is a combination of </a:t>
            </a:r>
            <a:r>
              <a:rPr lang="en-US" sz="2400" b="1" dirty="0">
                <a:solidFill>
                  <a:srgbClr val="00B050"/>
                </a:solidFill>
              </a:rPr>
              <a:t>hyperthermia and infection or inflammation </a:t>
            </a:r>
            <a:r>
              <a:rPr lang="en-US" sz="2400" dirty="0"/>
              <a:t>that results from an elevated set point of temperature regulation</a:t>
            </a:r>
          </a:p>
          <a:p>
            <a:pPr algn="just"/>
            <a:r>
              <a:rPr lang="en-US" sz="2400" dirty="0"/>
              <a:t>Fever is elevation of body temperature above that normally maintained by an animal and is regardless of the effects of ambient condition on the body temperature</a:t>
            </a:r>
          </a:p>
          <a:p>
            <a:pPr algn="just"/>
            <a:r>
              <a:rPr lang="en-US" sz="2400" dirty="0"/>
              <a:t> A short term increase in body temperature can help the body to fight against illness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Etiology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1. Septic fevers- </a:t>
            </a:r>
            <a:r>
              <a:rPr lang="en-US" sz="2400" dirty="0"/>
              <a:t>Infection with bacteria, viruses, protozoa or fungi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2. Aseptic fevers- </a:t>
            </a:r>
            <a:r>
              <a:rPr lang="en-US" sz="2400" dirty="0"/>
              <a:t>Due to non-infectious conditions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3. Chemical fevers- </a:t>
            </a:r>
            <a:r>
              <a:rPr lang="en-US" sz="2400" dirty="0"/>
              <a:t>Injection of foreign protein, intake of dinitrophenols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4. Surgical fever- </a:t>
            </a:r>
            <a:r>
              <a:rPr lang="en-US" sz="2400" dirty="0"/>
              <a:t>Breakdown of tissue and blood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5. Fever of Unknown Origin (FUO)</a:t>
            </a:r>
          </a:p>
          <a:p>
            <a:pPr algn="just"/>
            <a:r>
              <a:rPr lang="en-US" sz="2400" dirty="0"/>
              <a:t> Exact etiology of fever is not identified in farm and companion animal</a:t>
            </a:r>
          </a:p>
          <a:p>
            <a:pPr algn="just"/>
            <a:r>
              <a:rPr lang="en-US" sz="2400" dirty="0"/>
              <a:t>In animals with fever of unknown origin, attempts should be made to find the etiology based of detail clinical examination of animal</a:t>
            </a:r>
          </a:p>
          <a:p>
            <a:pPr marL="514350" indent="-514350" algn="just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513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02AF2-8A27-D2DC-DE95-F58FF7B9B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339047"/>
            <a:ext cx="10912011" cy="583791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Pathogenesis</a:t>
            </a:r>
          </a:p>
          <a:p>
            <a:pPr algn="just"/>
            <a:r>
              <a:rPr lang="en-US" dirty="0"/>
              <a:t>Most of the fever are mediated through </a:t>
            </a:r>
            <a:r>
              <a:rPr lang="en-US" b="1" dirty="0">
                <a:solidFill>
                  <a:srgbClr val="002060"/>
                </a:solidFill>
              </a:rPr>
              <a:t>endogenous pyrogens </a:t>
            </a:r>
            <a:r>
              <a:rPr lang="en-US" dirty="0"/>
              <a:t>produced by granulocytes, monocytes and macrophages</a:t>
            </a:r>
          </a:p>
          <a:p>
            <a:pPr algn="just"/>
            <a:r>
              <a:rPr lang="en-US" dirty="0"/>
              <a:t>Mostly produced from monocytes (</a:t>
            </a:r>
            <a:r>
              <a:rPr lang="en-US" dirty="0" err="1"/>
              <a:t>monokines</a:t>
            </a:r>
            <a:r>
              <a:rPr lang="en-US" dirty="0"/>
              <a:t>)  and to lesser extent by lymphocytes (lymphokines)-commonly referred as </a:t>
            </a:r>
            <a:r>
              <a:rPr lang="en-US" b="1" dirty="0">
                <a:solidFill>
                  <a:srgbClr val="002060"/>
                </a:solidFill>
              </a:rPr>
              <a:t>cytokines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IL-1</a:t>
            </a:r>
            <a:r>
              <a:rPr lang="en-US" dirty="0"/>
              <a:t> produced by monocyte and macrophages is the most important and best known </a:t>
            </a:r>
            <a:r>
              <a:rPr lang="en-US" b="1" dirty="0">
                <a:solidFill>
                  <a:srgbClr val="002060"/>
                </a:solidFill>
              </a:rPr>
              <a:t>endogenous pyrogens</a:t>
            </a:r>
          </a:p>
          <a:p>
            <a:pPr algn="just"/>
            <a:r>
              <a:rPr lang="en-US" dirty="0"/>
              <a:t>Febrile response is initially caused by the introduction of exogenous pyrogen like bacteria, viruses, bacterial endotoxins, Ag-Ab complexes</a:t>
            </a:r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002060"/>
                </a:solidFill>
              </a:rPr>
              <a:t>LPS</a:t>
            </a:r>
            <a:r>
              <a:rPr lang="en-US" dirty="0"/>
              <a:t> of gram-negative bacteria is the </a:t>
            </a:r>
            <a:r>
              <a:rPr lang="en-US" b="1" dirty="0">
                <a:solidFill>
                  <a:srgbClr val="002060"/>
                </a:solidFill>
              </a:rPr>
              <a:t>most potent exogenous pyrogens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IL-1 initiates fever </a:t>
            </a:r>
            <a:r>
              <a:rPr lang="en-US" dirty="0"/>
              <a:t>by inducing an abrupt increase in the PG 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Prostaglandin (especially PGE2) </a:t>
            </a:r>
            <a:r>
              <a:rPr lang="en-US" dirty="0"/>
              <a:t>produced in anterior pituitary  is mediator between endogenous pyrogens and hypothalamus</a:t>
            </a:r>
          </a:p>
          <a:p>
            <a:pPr algn="just"/>
            <a:r>
              <a:rPr lang="en-US" dirty="0"/>
              <a:t>The increased  PG levels in hypothalamus </a:t>
            </a:r>
            <a:r>
              <a:rPr lang="en-US" b="1" dirty="0">
                <a:solidFill>
                  <a:srgbClr val="002060"/>
                </a:solidFill>
              </a:rPr>
              <a:t>raise the thermostatic set point </a:t>
            </a:r>
            <a:r>
              <a:rPr lang="en-US" dirty="0"/>
              <a:t>and trigger the mechanism of heat conservation (vasoconstriction) and heat production (shivering thermogenesis) until the blood and core body temperature are elevated to match the hypothalamic set point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45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05BC3A-9257-A988-1053-47F9B0D03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554804"/>
            <a:ext cx="11035301" cy="5622159"/>
          </a:xfrm>
        </p:spPr>
        <p:txBody>
          <a:bodyPr/>
          <a:lstStyle/>
          <a:p>
            <a:r>
              <a:rPr lang="en-US" dirty="0"/>
              <a:t>Pathogenesis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C11AF3E8-BD83-7A7D-6D92-49891E81D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64591188"/>
              </p:ext>
            </p:extLst>
          </p:nvPr>
        </p:nvGraphicFramePr>
        <p:xfrm>
          <a:off x="3659881" y="409588"/>
          <a:ext cx="4872234" cy="558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C2215D62-625B-0776-8248-AEF8A31DB1AC}"/>
              </a:ext>
            </a:extLst>
          </p:cNvPr>
          <p:cNvSpPr/>
          <p:nvPr/>
        </p:nvSpPr>
        <p:spPr>
          <a:xfrm>
            <a:off x="5959011" y="996593"/>
            <a:ext cx="136989" cy="1849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3EE920DB-F19C-D144-6131-1775960221F1}"/>
              </a:ext>
            </a:extLst>
          </p:cNvPr>
          <p:cNvSpPr/>
          <p:nvPr/>
        </p:nvSpPr>
        <p:spPr>
          <a:xfrm>
            <a:off x="5959010" y="1724346"/>
            <a:ext cx="136989" cy="1849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xmlns="" id="{4845008D-93F5-4786-8AEE-A143F0717834}"/>
              </a:ext>
            </a:extLst>
          </p:cNvPr>
          <p:cNvSpPr/>
          <p:nvPr/>
        </p:nvSpPr>
        <p:spPr>
          <a:xfrm>
            <a:off x="5959009" y="2321959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4EB3E2F4-3180-C707-B9A1-C8AD664E7D56}"/>
              </a:ext>
            </a:extLst>
          </p:cNvPr>
          <p:cNvSpPr/>
          <p:nvPr/>
        </p:nvSpPr>
        <p:spPr>
          <a:xfrm>
            <a:off x="4950430" y="3010945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C2CF8FBB-87C4-63F0-1847-31D1FB80EC81}"/>
              </a:ext>
            </a:extLst>
          </p:cNvPr>
          <p:cNvSpPr/>
          <p:nvPr/>
        </p:nvSpPr>
        <p:spPr>
          <a:xfrm>
            <a:off x="5018924" y="3758629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35319A92-B71D-06A8-ADC9-15F35E96A6D5}"/>
              </a:ext>
            </a:extLst>
          </p:cNvPr>
          <p:cNvSpPr/>
          <p:nvPr/>
        </p:nvSpPr>
        <p:spPr>
          <a:xfrm>
            <a:off x="6095998" y="4465834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338D08FC-FAAA-BC8F-0E93-7F6795DCDE74}"/>
              </a:ext>
            </a:extLst>
          </p:cNvPr>
          <p:cNvSpPr/>
          <p:nvPr/>
        </p:nvSpPr>
        <p:spPr>
          <a:xfrm>
            <a:off x="5018924" y="5080571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412B9A-D3D0-80E0-E9EC-26B0B8B06CB2}"/>
              </a:ext>
            </a:extLst>
          </p:cNvPr>
          <p:cNvSpPr/>
          <p:nvPr/>
        </p:nvSpPr>
        <p:spPr>
          <a:xfrm>
            <a:off x="8257851" y="2453669"/>
            <a:ext cx="2956677" cy="5572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Microbial toxin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D1D46C3-A608-0B45-58B2-26CECA337128}"/>
              </a:ext>
            </a:extLst>
          </p:cNvPr>
          <p:cNvSpPr/>
          <p:nvPr/>
        </p:nvSpPr>
        <p:spPr>
          <a:xfrm>
            <a:off x="6417065" y="3201353"/>
            <a:ext cx="2956677" cy="5572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Cyclic AMP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xmlns="" id="{04F6576B-58DC-C2A3-0663-05A8998EF009}"/>
              </a:ext>
            </a:extLst>
          </p:cNvPr>
          <p:cNvSpPr/>
          <p:nvPr/>
        </p:nvSpPr>
        <p:spPr>
          <a:xfrm rot="5249847">
            <a:off x="7826908" y="2659155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xmlns="" id="{6FAF7FD3-8930-BB57-2F13-0922F85ED7C3}"/>
              </a:ext>
            </a:extLst>
          </p:cNvPr>
          <p:cNvSpPr/>
          <p:nvPr/>
        </p:nvSpPr>
        <p:spPr>
          <a:xfrm rot="16200000">
            <a:off x="5760375" y="3326259"/>
            <a:ext cx="136989" cy="260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21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9D0006-1B8F-D80D-8359-A3332018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421240"/>
            <a:ext cx="11373492" cy="61850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Clinical Findings</a:t>
            </a:r>
          </a:p>
          <a:p>
            <a:r>
              <a:rPr lang="en-US" sz="2400" dirty="0"/>
              <a:t>It is cumulative results of hyperthermia and infection or inflammation</a:t>
            </a:r>
          </a:p>
          <a:p>
            <a:r>
              <a:rPr lang="en-US" sz="2400" dirty="0"/>
              <a:t>Clinical findings can be explained based on different stages and types of fever</a:t>
            </a:r>
          </a:p>
          <a:p>
            <a:pPr marL="514350" indent="-514350">
              <a:buAutoNum type="alphaUcParenR"/>
            </a:pPr>
            <a:r>
              <a:rPr lang="en-US" sz="2400" b="1" dirty="0">
                <a:solidFill>
                  <a:srgbClr val="002060"/>
                </a:solidFill>
              </a:rPr>
              <a:t>Stages of fever</a:t>
            </a: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00B0F0"/>
                </a:solidFill>
              </a:rPr>
              <a:t>Increment or chill: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B050"/>
                </a:solidFill>
              </a:rPr>
              <a:t>Prevention of heat loss and increased production of heat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Cutaneous vasoconstriction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Coldness and dryness of the skin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Absence of sweating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Reduced respiration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Muscular shivering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Cold extremities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Elevated rectal temperature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Diminished urine 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4936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95306-831D-14C1-2657-2C4C92B01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523982"/>
            <a:ext cx="10840092" cy="5652981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00B0F0"/>
                </a:solidFill>
              </a:rPr>
              <a:t>2. Stage of </a:t>
            </a:r>
            <a:r>
              <a:rPr lang="en-US" b="1" dirty="0" err="1">
                <a:solidFill>
                  <a:srgbClr val="00B0F0"/>
                </a:solidFill>
              </a:rPr>
              <a:t>fastigium</a:t>
            </a:r>
            <a:r>
              <a:rPr lang="en-US" b="1" dirty="0">
                <a:solidFill>
                  <a:srgbClr val="00B0F0"/>
                </a:solidFill>
              </a:rPr>
              <a:t> or period of constant temperature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In this stage, the mechanisms of heat dissipation and production return to normal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B050"/>
                </a:solidFill>
              </a:rPr>
              <a:t>Cutaneous vasodilatation </a:t>
            </a:r>
            <a:r>
              <a:rPr lang="en-US" dirty="0"/>
              <a:t>causes flushing of the skin and mucosae, </a:t>
            </a:r>
            <a:r>
              <a:rPr lang="en-US" b="1" dirty="0">
                <a:solidFill>
                  <a:srgbClr val="00B050"/>
                </a:solidFill>
              </a:rPr>
              <a:t>sweating occur and diuresis develops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B0F0"/>
                </a:solidFill>
              </a:rPr>
              <a:t>3. Stage of decrement or fever defervescence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In this stage </a:t>
            </a:r>
            <a:r>
              <a:rPr lang="en-US" b="1" dirty="0">
                <a:solidFill>
                  <a:srgbClr val="00B050"/>
                </a:solidFill>
              </a:rPr>
              <a:t>body temperature become normal when the effect of the pyrogenic substance is removed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Vasodilatation, sweating and muscle flaccidity </a:t>
            </a:r>
            <a:r>
              <a:rPr lang="en-US" dirty="0"/>
              <a:t>are marked and the body temperature declines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Reduction in plasma zinc and plasma total iron concentrations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99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1E5B2B-CFFB-96F0-52D2-5ABC61313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06" y="287676"/>
            <a:ext cx="11117494" cy="588928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Type of fever</a:t>
            </a:r>
          </a:p>
          <a:p>
            <a:pPr marL="514350" indent="-514350" algn="just">
              <a:buAutoNum type="alphaLcParenR"/>
            </a:pPr>
            <a:r>
              <a:rPr lang="en-US" b="1" dirty="0">
                <a:solidFill>
                  <a:srgbClr val="00B050"/>
                </a:solidFill>
              </a:rPr>
              <a:t>Based on pattern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Simple fever (</a:t>
            </a:r>
            <a:r>
              <a:rPr lang="en-US" dirty="0" err="1">
                <a:solidFill>
                  <a:srgbClr val="00B050"/>
                </a:solidFill>
              </a:rPr>
              <a:t>Febris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simplica</a:t>
            </a:r>
            <a:r>
              <a:rPr lang="en-US" dirty="0">
                <a:solidFill>
                  <a:srgbClr val="00B050"/>
                </a:solidFill>
              </a:rPr>
              <a:t>): </a:t>
            </a:r>
            <a:r>
              <a:rPr lang="en-US" dirty="0"/>
              <a:t>Temperature does not touch the normal limit in 24 hours and variation of temperature does not exceeds 1</a:t>
            </a:r>
            <a:r>
              <a:rPr lang="en-US" baseline="30000" dirty="0"/>
              <a:t>0</a:t>
            </a:r>
            <a:r>
              <a:rPr lang="en-US" dirty="0"/>
              <a:t>C in 24 hours e.g. </a:t>
            </a:r>
            <a:r>
              <a:rPr lang="en-US" dirty="0" err="1"/>
              <a:t>labour</a:t>
            </a:r>
            <a:r>
              <a:rPr lang="en-US" dirty="0"/>
              <a:t> pneumonia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Continuous fever (</a:t>
            </a:r>
            <a:r>
              <a:rPr lang="en-US" dirty="0" err="1">
                <a:solidFill>
                  <a:srgbClr val="00B050"/>
                </a:solidFill>
              </a:rPr>
              <a:t>Febris</a:t>
            </a:r>
            <a:r>
              <a:rPr lang="en-US" dirty="0">
                <a:solidFill>
                  <a:srgbClr val="00B050"/>
                </a:solidFill>
              </a:rPr>
              <a:t> continua/sustained fever)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/>
              <a:t>Fever without significant diurnal variation e.g. typhoid fever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Intermittent fever (</a:t>
            </a:r>
            <a:r>
              <a:rPr lang="en-US" dirty="0" err="1">
                <a:solidFill>
                  <a:srgbClr val="00B050"/>
                </a:solidFill>
              </a:rPr>
              <a:t>febris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intermittens</a:t>
            </a:r>
            <a:r>
              <a:rPr lang="en-US" dirty="0">
                <a:solidFill>
                  <a:srgbClr val="00B050"/>
                </a:solidFill>
              </a:rPr>
              <a:t>): </a:t>
            </a:r>
            <a:r>
              <a:rPr lang="en-US" dirty="0"/>
              <a:t>There is an interval where temperature is elevated for several hours to few day (2-3 days) followed by an interval when temperature drop back to normal. </a:t>
            </a:r>
            <a:r>
              <a:rPr lang="en-US" dirty="0" err="1"/>
              <a:t>Eg.</a:t>
            </a:r>
            <a:r>
              <a:rPr lang="en-US" dirty="0"/>
              <a:t> Equine infectious </a:t>
            </a:r>
            <a:r>
              <a:rPr lang="en-US" dirty="0" err="1"/>
              <a:t>anaemia</a:t>
            </a:r>
            <a:r>
              <a:rPr lang="en-US" dirty="0"/>
              <a:t>, malaria, kala-azar, </a:t>
            </a:r>
            <a:r>
              <a:rPr lang="en-US" dirty="0" err="1"/>
              <a:t>pyaemia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Remittent fever (</a:t>
            </a:r>
            <a:r>
              <a:rPr lang="en-US" dirty="0" err="1">
                <a:solidFill>
                  <a:srgbClr val="00B050"/>
                </a:solidFill>
              </a:rPr>
              <a:t>Febris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remittens</a:t>
            </a:r>
            <a:r>
              <a:rPr lang="en-US" dirty="0">
                <a:solidFill>
                  <a:srgbClr val="00B050"/>
                </a:solidFill>
              </a:rPr>
              <a:t>):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The temperature remains above normal throughout  the day and fluctuates more than 1</a:t>
            </a:r>
            <a:r>
              <a:rPr lang="en-US" baseline="30000" dirty="0"/>
              <a:t>0</a:t>
            </a:r>
            <a:r>
              <a:rPr lang="en-US" dirty="0"/>
              <a:t>C in 24 hours. E.g. Infective endocarditis, </a:t>
            </a:r>
            <a:r>
              <a:rPr lang="en-US" dirty="0" err="1"/>
              <a:t>septicaemia</a:t>
            </a:r>
            <a:r>
              <a:rPr lang="en-US" dirty="0"/>
              <a:t>, bronchopneumonia, urinary tract infection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56563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0A84D-42BB-B33F-5A61-9C68DD631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246580"/>
            <a:ext cx="11045575" cy="593038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Biphasic fever: </a:t>
            </a:r>
            <a:r>
              <a:rPr lang="en-US" dirty="0"/>
              <a:t>This type of fever consisting of initial rise, a fall and a secondary rise. E. g. CD, strangle, swine erysipelas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Undulant fever: </a:t>
            </a:r>
            <a:r>
              <a:rPr lang="en-US" dirty="0"/>
              <a:t>The fever is typically undulant, rising and falling like a wave. E.g. Human brucellosis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Atypical or irregular fever: </a:t>
            </a:r>
            <a:r>
              <a:rPr lang="en-US" dirty="0"/>
              <a:t>In this  fever has got no definite character (definite pattern)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Transient fever: </a:t>
            </a:r>
            <a:r>
              <a:rPr lang="en-US" dirty="0"/>
              <a:t>In this temperature subsides within about 24 hours after its development. E. g. Ephemeral fever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Periodic fever: </a:t>
            </a:r>
            <a:r>
              <a:rPr lang="en-US" dirty="0"/>
              <a:t>Periodic elevation of body temperature is noticed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Sthenic fever: </a:t>
            </a:r>
            <a:r>
              <a:rPr lang="en-US" dirty="0"/>
              <a:t>High rise of body temperature is accompanied with strong bounding pulse and usually associated with inflammation. E.g. Acute laminitis in horse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Asthenic fever: </a:t>
            </a:r>
            <a:r>
              <a:rPr lang="en-US" dirty="0"/>
              <a:t>High rise of body temperature accompanied with weak but quick pulse. E. g Pulmonary tuberculosis</a:t>
            </a:r>
          </a:p>
        </p:txBody>
      </p:sp>
    </p:spTree>
    <p:extLst>
      <p:ext uri="{BB962C8B-B14F-4D97-AF65-F5344CB8AC3E}">
        <p14:creationId xmlns:p14="http://schemas.microsoft.com/office/powerpoint/2010/main" xmlns="" val="31594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91A03E-D397-6E59-D0E7-0CA9B2CC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328773"/>
            <a:ext cx="10901737" cy="584819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Based on onset and duration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Acute fever</a:t>
            </a:r>
            <a:r>
              <a:rPr lang="en-US" dirty="0"/>
              <a:t>: Sudden sharp increase in body temperature to the </a:t>
            </a:r>
            <a:r>
              <a:rPr lang="en-US" dirty="0">
                <a:solidFill>
                  <a:srgbClr val="00B050"/>
                </a:solidFill>
              </a:rPr>
              <a:t>level of 104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F. </a:t>
            </a:r>
          </a:p>
          <a:p>
            <a:pPr algn="just"/>
            <a:r>
              <a:rPr lang="en-US" dirty="0"/>
              <a:t>Mainly noticed in inflammatory condition of infectious origin. E.g. Acute peritonitis, acute pneumonia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Sub-acute fever</a:t>
            </a:r>
            <a:r>
              <a:rPr lang="en-US" dirty="0"/>
              <a:t>: Temperature does not go too high and remain </a:t>
            </a:r>
            <a:r>
              <a:rPr lang="en-US" dirty="0">
                <a:solidFill>
                  <a:srgbClr val="00B050"/>
                </a:solidFill>
              </a:rPr>
              <a:t>within range of 103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F.</a:t>
            </a:r>
          </a:p>
          <a:p>
            <a:pPr algn="just"/>
            <a:r>
              <a:rPr lang="en-US" dirty="0"/>
              <a:t>Mainly noticed in mild inflammatory condition. E.g. Cystitis, mastitis, nephritis etc.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Chronic fever</a:t>
            </a:r>
          </a:p>
          <a:p>
            <a:pPr algn="just"/>
            <a:r>
              <a:rPr lang="en-US" dirty="0"/>
              <a:t>In this temperature dose not exceed the normal range </a:t>
            </a:r>
            <a:r>
              <a:rPr lang="en-US" dirty="0">
                <a:solidFill>
                  <a:srgbClr val="00B050"/>
                </a:solidFill>
              </a:rPr>
              <a:t>more than 1 to 2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/>
              <a:t> and course is usually prolonged. E.g. Pulmonary tuberculosis, Chronic pyometra, </a:t>
            </a:r>
            <a:r>
              <a:rPr lang="en-US" dirty="0" err="1" smtClean="0"/>
              <a:t>Surra</a:t>
            </a:r>
            <a:r>
              <a:rPr lang="en-US" dirty="0" smtClean="0"/>
              <a:t> </a:t>
            </a:r>
            <a:r>
              <a:rPr lang="en-US" dirty="0"/>
              <a:t>in horses etc</a:t>
            </a:r>
          </a:p>
        </p:txBody>
      </p:sp>
    </p:spTree>
    <p:extLst>
      <p:ext uri="{BB962C8B-B14F-4D97-AF65-F5344CB8AC3E}">
        <p14:creationId xmlns:p14="http://schemas.microsoft.com/office/powerpoint/2010/main" xmlns="" val="178191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1265</Words>
  <Application>Microsoft Office PowerPoint</Application>
  <PresentationFormat>Custom</PresentationFormat>
  <Paragraphs>123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Fever/Pyrexia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Fever/Prexia</dc:title>
  <dc:creator>Dr.Mritunjay Kumar</dc:creator>
  <cp:lastModifiedBy>Bvc</cp:lastModifiedBy>
  <cp:revision>22</cp:revision>
  <dcterms:created xsi:type="dcterms:W3CDTF">2024-01-24T17:08:05Z</dcterms:created>
  <dcterms:modified xsi:type="dcterms:W3CDTF">2025-05-02T09:05:38Z</dcterms:modified>
</cp:coreProperties>
</file>