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9" r:id="rId2"/>
    <p:sldId id="270" r:id="rId3"/>
    <p:sldId id="271" r:id="rId4"/>
    <p:sldId id="273" r:id="rId5"/>
    <p:sldId id="287" r:id="rId6"/>
    <p:sldId id="274" r:id="rId7"/>
    <p:sldId id="275" r:id="rId8"/>
    <p:sldId id="276" r:id="rId9"/>
    <p:sldId id="280" r:id="rId10"/>
    <p:sldId id="288" r:id="rId11"/>
    <p:sldId id="285" r:id="rId12"/>
    <p:sldId id="28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3" d="100"/>
          <a:sy n="63" d="100"/>
        </p:scale>
        <p:origin x="780"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Mritunjay Kumar" userId="ce6d84e442459372" providerId="LiveId" clId="{D930BB93-3E60-4A41-B521-1EA8042F57EB}"/>
    <pc:docChg chg="undo custSel addSld delSld modSld">
      <pc:chgData name="Dr.Mritunjay Kumar" userId="ce6d84e442459372" providerId="LiveId" clId="{D930BB93-3E60-4A41-B521-1EA8042F57EB}" dt="2023-06-22T03:01:08.267" v="995" actId="20577"/>
      <pc:docMkLst>
        <pc:docMk/>
      </pc:docMkLst>
      <pc:sldChg chg="new">
        <pc:chgData name="Dr.Mritunjay Kumar" userId="ce6d84e442459372" providerId="LiveId" clId="{D930BB93-3E60-4A41-B521-1EA8042F57EB}" dt="2023-06-07T10:45:59.671" v="0" actId="680"/>
        <pc:sldMkLst>
          <pc:docMk/>
          <pc:sldMk cId="954440962" sldId="256"/>
        </pc:sldMkLst>
      </pc:sldChg>
      <pc:sldChg chg="addSp delSp modSp new mod">
        <pc:chgData name="Dr.Mritunjay Kumar" userId="ce6d84e442459372" providerId="LiveId" clId="{D930BB93-3E60-4A41-B521-1EA8042F57EB}" dt="2023-06-21T05:38:00.675" v="283" actId="20577"/>
        <pc:sldMkLst>
          <pc:docMk/>
          <pc:sldMk cId="3516147897" sldId="257"/>
        </pc:sldMkLst>
        <pc:spChg chg="del mod">
          <ac:chgData name="Dr.Mritunjay Kumar" userId="ce6d84e442459372" providerId="LiveId" clId="{D930BB93-3E60-4A41-B521-1EA8042F57EB}" dt="2023-06-07T10:47:00.654" v="3" actId="478"/>
          <ac:spMkLst>
            <pc:docMk/>
            <pc:sldMk cId="3516147897" sldId="257"/>
            <ac:spMk id="2" creationId="{E22776E6-C6F4-EC46-F0F3-1465DF058F82}"/>
          </ac:spMkLst>
        </pc:spChg>
        <pc:spChg chg="del">
          <ac:chgData name="Dr.Mritunjay Kumar" userId="ce6d84e442459372" providerId="LiveId" clId="{D930BB93-3E60-4A41-B521-1EA8042F57EB}" dt="2023-06-07T10:47:09.139" v="4"/>
          <ac:spMkLst>
            <pc:docMk/>
            <pc:sldMk cId="3516147897" sldId="257"/>
            <ac:spMk id="3" creationId="{986DCD68-5D8B-A721-F9A6-4662FD333500}"/>
          </ac:spMkLst>
        </pc:spChg>
        <pc:spChg chg="add mod">
          <ac:chgData name="Dr.Mritunjay Kumar" userId="ce6d84e442459372" providerId="LiveId" clId="{D930BB93-3E60-4A41-B521-1EA8042F57EB}" dt="2023-06-21T05:38:00.675" v="283" actId="20577"/>
          <ac:spMkLst>
            <pc:docMk/>
            <pc:sldMk cId="3516147897" sldId="257"/>
            <ac:spMk id="4" creationId="{55F82D9A-CD2D-3229-4576-2BD9B40F152A}"/>
          </ac:spMkLst>
        </pc:spChg>
      </pc:sldChg>
      <pc:sldChg chg="modSp mod">
        <pc:chgData name="Dr.Mritunjay Kumar" userId="ce6d84e442459372" providerId="LiveId" clId="{D930BB93-3E60-4A41-B521-1EA8042F57EB}" dt="2023-06-21T10:59:55.424" v="351" actId="27636"/>
        <pc:sldMkLst>
          <pc:docMk/>
          <pc:sldMk cId="2119048723" sldId="271"/>
        </pc:sldMkLst>
        <pc:spChg chg="mod">
          <ac:chgData name="Dr.Mritunjay Kumar" userId="ce6d84e442459372" providerId="LiveId" clId="{D930BB93-3E60-4A41-B521-1EA8042F57EB}" dt="2023-06-21T10:59:55.424" v="351" actId="27636"/>
          <ac:spMkLst>
            <pc:docMk/>
            <pc:sldMk cId="2119048723" sldId="271"/>
            <ac:spMk id="3" creationId="{B462E0E3-8AC4-A5A6-362E-1819E1BDA76C}"/>
          </ac:spMkLst>
        </pc:spChg>
      </pc:sldChg>
      <pc:sldChg chg="modSp del mod">
        <pc:chgData name="Dr.Mritunjay Kumar" userId="ce6d84e442459372" providerId="LiveId" clId="{D930BB93-3E60-4A41-B521-1EA8042F57EB}" dt="2023-06-21T10:59:59.992" v="352" actId="47"/>
        <pc:sldMkLst>
          <pc:docMk/>
          <pc:sldMk cId="2733919772" sldId="272"/>
        </pc:sldMkLst>
        <pc:spChg chg="mod">
          <ac:chgData name="Dr.Mritunjay Kumar" userId="ce6d84e442459372" providerId="LiveId" clId="{D930BB93-3E60-4A41-B521-1EA8042F57EB}" dt="2023-06-21T10:59:14.874" v="342" actId="21"/>
          <ac:spMkLst>
            <pc:docMk/>
            <pc:sldMk cId="2733919772" sldId="272"/>
            <ac:spMk id="3" creationId="{8CEF58F5-9D08-B8CE-00B7-5902B780545F}"/>
          </ac:spMkLst>
        </pc:spChg>
      </pc:sldChg>
      <pc:sldChg chg="modSp mod">
        <pc:chgData name="Dr.Mritunjay Kumar" userId="ce6d84e442459372" providerId="LiveId" clId="{D930BB93-3E60-4A41-B521-1EA8042F57EB}" dt="2023-06-21T11:06:33.821" v="370" actId="123"/>
        <pc:sldMkLst>
          <pc:docMk/>
          <pc:sldMk cId="3676204324" sldId="274"/>
        </pc:sldMkLst>
        <pc:spChg chg="mod">
          <ac:chgData name="Dr.Mritunjay Kumar" userId="ce6d84e442459372" providerId="LiveId" clId="{D930BB93-3E60-4A41-B521-1EA8042F57EB}" dt="2023-06-21T11:06:33.821" v="370" actId="123"/>
          <ac:spMkLst>
            <pc:docMk/>
            <pc:sldMk cId="3676204324" sldId="274"/>
            <ac:spMk id="3" creationId="{946C8AAD-7D9E-9E98-74D2-17C3CE2F526B}"/>
          </ac:spMkLst>
        </pc:spChg>
      </pc:sldChg>
      <pc:sldChg chg="modSp del mod">
        <pc:chgData name="Dr.Mritunjay Kumar" userId="ce6d84e442459372" providerId="LiveId" clId="{D930BB93-3E60-4A41-B521-1EA8042F57EB}" dt="2023-06-21T11:05:41.398" v="363" actId="47"/>
        <pc:sldMkLst>
          <pc:docMk/>
          <pc:sldMk cId="2933701716" sldId="275"/>
        </pc:sldMkLst>
        <pc:spChg chg="mod">
          <ac:chgData name="Dr.Mritunjay Kumar" userId="ce6d84e442459372" providerId="LiveId" clId="{D930BB93-3E60-4A41-B521-1EA8042F57EB}" dt="2023-06-21T11:05:14.676" v="358" actId="21"/>
          <ac:spMkLst>
            <pc:docMk/>
            <pc:sldMk cId="2933701716" sldId="275"/>
            <ac:spMk id="3" creationId="{959F2F19-4398-7BF7-DC81-1F73FFD77C87}"/>
          </ac:spMkLst>
        </pc:spChg>
      </pc:sldChg>
      <pc:sldChg chg="modSp mod">
        <pc:chgData name="Dr.Mritunjay Kumar" userId="ce6d84e442459372" providerId="LiveId" clId="{D930BB93-3E60-4A41-B521-1EA8042F57EB}" dt="2023-06-21T11:06:56.830" v="373" actId="5793"/>
        <pc:sldMkLst>
          <pc:docMk/>
          <pc:sldMk cId="3704101453" sldId="276"/>
        </pc:sldMkLst>
        <pc:spChg chg="mod">
          <ac:chgData name="Dr.Mritunjay Kumar" userId="ce6d84e442459372" providerId="LiveId" clId="{D930BB93-3E60-4A41-B521-1EA8042F57EB}" dt="2023-06-21T11:06:56.830" v="373" actId="5793"/>
          <ac:spMkLst>
            <pc:docMk/>
            <pc:sldMk cId="3704101453" sldId="276"/>
            <ac:spMk id="3" creationId="{ECCAAE1F-C1F2-77F1-E9F8-22FD23275766}"/>
          </ac:spMkLst>
        </pc:spChg>
      </pc:sldChg>
      <pc:sldChg chg="modSp mod">
        <pc:chgData name="Dr.Mritunjay Kumar" userId="ce6d84e442459372" providerId="LiveId" clId="{D930BB93-3E60-4A41-B521-1EA8042F57EB}" dt="2023-06-21T11:07:24.376" v="374" actId="114"/>
        <pc:sldMkLst>
          <pc:docMk/>
          <pc:sldMk cId="2737400174" sldId="277"/>
        </pc:sldMkLst>
        <pc:spChg chg="mod">
          <ac:chgData name="Dr.Mritunjay Kumar" userId="ce6d84e442459372" providerId="LiveId" clId="{D930BB93-3E60-4A41-B521-1EA8042F57EB}" dt="2023-06-21T11:07:24.376" v="374" actId="114"/>
          <ac:spMkLst>
            <pc:docMk/>
            <pc:sldMk cId="2737400174" sldId="277"/>
            <ac:spMk id="3" creationId="{281A848F-7CA3-F223-63B1-EBC9B0A2530A}"/>
          </ac:spMkLst>
        </pc:spChg>
      </pc:sldChg>
      <pc:sldChg chg="modSp mod">
        <pc:chgData name="Dr.Mritunjay Kumar" userId="ce6d84e442459372" providerId="LiveId" clId="{D930BB93-3E60-4A41-B521-1EA8042F57EB}" dt="2023-06-21T11:10:33.667" v="394" actId="20577"/>
        <pc:sldMkLst>
          <pc:docMk/>
          <pc:sldMk cId="2761624319" sldId="278"/>
        </pc:sldMkLst>
        <pc:spChg chg="mod">
          <ac:chgData name="Dr.Mritunjay Kumar" userId="ce6d84e442459372" providerId="LiveId" clId="{D930BB93-3E60-4A41-B521-1EA8042F57EB}" dt="2023-06-21T11:10:33.667" v="394" actId="20577"/>
          <ac:spMkLst>
            <pc:docMk/>
            <pc:sldMk cId="2761624319" sldId="278"/>
            <ac:spMk id="3" creationId="{5254C509-1A78-38F8-88DD-11036093F40D}"/>
          </ac:spMkLst>
        </pc:spChg>
      </pc:sldChg>
      <pc:sldChg chg="modSp mod">
        <pc:chgData name="Dr.Mritunjay Kumar" userId="ce6d84e442459372" providerId="LiveId" clId="{D930BB93-3E60-4A41-B521-1EA8042F57EB}" dt="2023-06-21T11:13:11.338" v="401" actId="108"/>
        <pc:sldMkLst>
          <pc:docMk/>
          <pc:sldMk cId="1598586616" sldId="279"/>
        </pc:sldMkLst>
        <pc:spChg chg="mod">
          <ac:chgData name="Dr.Mritunjay Kumar" userId="ce6d84e442459372" providerId="LiveId" clId="{D930BB93-3E60-4A41-B521-1EA8042F57EB}" dt="2023-06-21T11:13:11.338" v="401" actId="108"/>
          <ac:spMkLst>
            <pc:docMk/>
            <pc:sldMk cId="1598586616" sldId="279"/>
            <ac:spMk id="3" creationId="{F14E830D-7C4D-3EA9-09B5-5A591AA3F3A6}"/>
          </ac:spMkLst>
        </pc:spChg>
      </pc:sldChg>
      <pc:sldChg chg="modSp mod">
        <pc:chgData name="Dr.Mritunjay Kumar" userId="ce6d84e442459372" providerId="LiveId" clId="{D930BB93-3E60-4A41-B521-1EA8042F57EB}" dt="2023-06-21T11:20:16.416" v="467" actId="27636"/>
        <pc:sldMkLst>
          <pc:docMk/>
          <pc:sldMk cId="336134516" sldId="280"/>
        </pc:sldMkLst>
        <pc:spChg chg="mod">
          <ac:chgData name="Dr.Mritunjay Kumar" userId="ce6d84e442459372" providerId="LiveId" clId="{D930BB93-3E60-4A41-B521-1EA8042F57EB}" dt="2023-06-21T11:20:16.416" v="467" actId="27636"/>
          <ac:spMkLst>
            <pc:docMk/>
            <pc:sldMk cId="336134516" sldId="280"/>
            <ac:spMk id="3" creationId="{7F47758A-A5BB-200D-8C7F-1BBE1EAC0280}"/>
          </ac:spMkLst>
        </pc:spChg>
      </pc:sldChg>
      <pc:sldChg chg="modSp mod">
        <pc:chgData name="Dr.Mritunjay Kumar" userId="ce6d84e442459372" providerId="LiveId" clId="{D930BB93-3E60-4A41-B521-1EA8042F57EB}" dt="2023-06-21T11:21:00.608" v="512" actId="207"/>
        <pc:sldMkLst>
          <pc:docMk/>
          <pc:sldMk cId="1866142821" sldId="281"/>
        </pc:sldMkLst>
        <pc:spChg chg="mod">
          <ac:chgData name="Dr.Mritunjay Kumar" userId="ce6d84e442459372" providerId="LiveId" clId="{D930BB93-3E60-4A41-B521-1EA8042F57EB}" dt="2023-06-21T11:21:00.608" v="512" actId="207"/>
          <ac:spMkLst>
            <pc:docMk/>
            <pc:sldMk cId="1866142821" sldId="281"/>
            <ac:spMk id="3" creationId="{9D7B6FFB-5059-3476-1DFA-35EF6402F13F}"/>
          </ac:spMkLst>
        </pc:spChg>
      </pc:sldChg>
      <pc:sldChg chg="modSp mod">
        <pc:chgData name="Dr.Mritunjay Kumar" userId="ce6d84e442459372" providerId="LiveId" clId="{D930BB93-3E60-4A41-B521-1EA8042F57EB}" dt="2023-06-21T11:22:35.410" v="523" actId="20577"/>
        <pc:sldMkLst>
          <pc:docMk/>
          <pc:sldMk cId="182724057" sldId="282"/>
        </pc:sldMkLst>
        <pc:spChg chg="mod">
          <ac:chgData name="Dr.Mritunjay Kumar" userId="ce6d84e442459372" providerId="LiveId" clId="{D930BB93-3E60-4A41-B521-1EA8042F57EB}" dt="2023-06-21T11:22:35.410" v="523" actId="20577"/>
          <ac:spMkLst>
            <pc:docMk/>
            <pc:sldMk cId="182724057" sldId="282"/>
            <ac:spMk id="3" creationId="{8540A754-0A39-368D-C071-27856CF181AE}"/>
          </ac:spMkLst>
        </pc:spChg>
      </pc:sldChg>
      <pc:sldChg chg="modSp mod">
        <pc:chgData name="Dr.Mritunjay Kumar" userId="ce6d84e442459372" providerId="LiveId" clId="{D930BB93-3E60-4A41-B521-1EA8042F57EB}" dt="2023-06-21T11:26:49.629" v="568" actId="207"/>
        <pc:sldMkLst>
          <pc:docMk/>
          <pc:sldMk cId="1283553041" sldId="283"/>
        </pc:sldMkLst>
        <pc:spChg chg="mod">
          <ac:chgData name="Dr.Mritunjay Kumar" userId="ce6d84e442459372" providerId="LiveId" clId="{D930BB93-3E60-4A41-B521-1EA8042F57EB}" dt="2023-06-21T11:26:49.629" v="568" actId="207"/>
          <ac:spMkLst>
            <pc:docMk/>
            <pc:sldMk cId="1283553041" sldId="283"/>
            <ac:spMk id="2" creationId="{095B9F98-5884-5687-1D5B-9FB4CD39ECFD}"/>
          </ac:spMkLst>
        </pc:spChg>
        <pc:spChg chg="mod">
          <ac:chgData name="Dr.Mritunjay Kumar" userId="ce6d84e442459372" providerId="LiveId" clId="{D930BB93-3E60-4A41-B521-1EA8042F57EB}" dt="2023-06-21T11:25:36.125" v="558" actId="114"/>
          <ac:spMkLst>
            <pc:docMk/>
            <pc:sldMk cId="1283553041" sldId="283"/>
            <ac:spMk id="3" creationId="{CDBDB4E1-F585-C73A-E6A5-C3AE57616AC6}"/>
          </ac:spMkLst>
        </pc:spChg>
      </pc:sldChg>
      <pc:sldChg chg="modSp mod">
        <pc:chgData name="Dr.Mritunjay Kumar" userId="ce6d84e442459372" providerId="LiveId" clId="{D930BB93-3E60-4A41-B521-1EA8042F57EB}" dt="2023-06-21T11:26:34.279" v="567" actId="113"/>
        <pc:sldMkLst>
          <pc:docMk/>
          <pc:sldMk cId="4083005875" sldId="284"/>
        </pc:sldMkLst>
        <pc:spChg chg="mod">
          <ac:chgData name="Dr.Mritunjay Kumar" userId="ce6d84e442459372" providerId="LiveId" clId="{D930BB93-3E60-4A41-B521-1EA8042F57EB}" dt="2023-06-21T11:26:34.279" v="567" actId="113"/>
          <ac:spMkLst>
            <pc:docMk/>
            <pc:sldMk cId="4083005875" sldId="284"/>
            <ac:spMk id="3" creationId="{13277882-1C27-2F39-DD4C-0E6079949929}"/>
          </ac:spMkLst>
        </pc:spChg>
      </pc:sldChg>
      <pc:sldChg chg="modSp mod">
        <pc:chgData name="Dr.Mritunjay Kumar" userId="ce6d84e442459372" providerId="LiveId" clId="{D930BB93-3E60-4A41-B521-1EA8042F57EB}" dt="2023-06-21T11:28:50.810" v="587" actId="20577"/>
        <pc:sldMkLst>
          <pc:docMk/>
          <pc:sldMk cId="1224963549" sldId="285"/>
        </pc:sldMkLst>
        <pc:spChg chg="mod">
          <ac:chgData name="Dr.Mritunjay Kumar" userId="ce6d84e442459372" providerId="LiveId" clId="{D930BB93-3E60-4A41-B521-1EA8042F57EB}" dt="2023-06-21T11:28:50.810" v="587" actId="20577"/>
          <ac:spMkLst>
            <pc:docMk/>
            <pc:sldMk cId="1224963549" sldId="285"/>
            <ac:spMk id="3" creationId="{5C264FC4-93DE-D459-02E0-3065F49D4467}"/>
          </ac:spMkLst>
        </pc:spChg>
      </pc:sldChg>
      <pc:sldChg chg="modSp mod">
        <pc:chgData name="Dr.Mritunjay Kumar" userId="ce6d84e442459372" providerId="LiveId" clId="{D930BB93-3E60-4A41-B521-1EA8042F57EB}" dt="2023-06-22T03:01:08.267" v="995" actId="20577"/>
        <pc:sldMkLst>
          <pc:docMk/>
          <pc:sldMk cId="2868881614" sldId="286"/>
        </pc:sldMkLst>
        <pc:spChg chg="mod">
          <ac:chgData name="Dr.Mritunjay Kumar" userId="ce6d84e442459372" providerId="LiveId" clId="{D930BB93-3E60-4A41-B521-1EA8042F57EB}" dt="2023-06-22T03:01:08.267" v="995" actId="20577"/>
          <ac:spMkLst>
            <pc:docMk/>
            <pc:sldMk cId="2868881614" sldId="286"/>
            <ac:spMk id="3" creationId="{6FF25F9F-724B-4CAD-9DCF-F93EE4BA9BDB}"/>
          </ac:spMkLst>
        </pc:spChg>
      </pc:sldChg>
      <pc:sldChg chg="del">
        <pc:chgData name="Dr.Mritunjay Kumar" userId="ce6d84e442459372" providerId="LiveId" clId="{D930BB93-3E60-4A41-B521-1EA8042F57EB}" dt="2023-06-21T04:39:06.582" v="7" actId="47"/>
        <pc:sldMkLst>
          <pc:docMk/>
          <pc:sldMk cId="2338128747" sldId="287"/>
        </pc:sldMkLst>
      </pc:sldChg>
      <pc:sldChg chg="modSp mod">
        <pc:chgData name="Dr.Mritunjay Kumar" userId="ce6d84e442459372" providerId="LiveId" clId="{D930BB93-3E60-4A41-B521-1EA8042F57EB}" dt="2023-06-21T11:33:44.492" v="625" actId="113"/>
        <pc:sldMkLst>
          <pc:docMk/>
          <pc:sldMk cId="189894832" sldId="288"/>
        </pc:sldMkLst>
        <pc:spChg chg="mod">
          <ac:chgData name="Dr.Mritunjay Kumar" userId="ce6d84e442459372" providerId="LiveId" clId="{D930BB93-3E60-4A41-B521-1EA8042F57EB}" dt="2023-06-21T11:33:44.492" v="625" actId="113"/>
          <ac:spMkLst>
            <pc:docMk/>
            <pc:sldMk cId="189894832" sldId="288"/>
            <ac:spMk id="3" creationId="{C61BA160-4927-D66A-21D5-4B26CFA4E582}"/>
          </ac:spMkLst>
        </pc:spChg>
      </pc:sldChg>
      <pc:sldChg chg="delSp modSp new mod">
        <pc:chgData name="Dr.Mritunjay Kumar" userId="ce6d84e442459372" providerId="LiveId" clId="{D930BB93-3E60-4A41-B521-1EA8042F57EB}" dt="2023-06-21T11:36:02.127" v="663" actId="123"/>
        <pc:sldMkLst>
          <pc:docMk/>
          <pc:sldMk cId="1673965764" sldId="289"/>
        </pc:sldMkLst>
        <pc:spChg chg="del">
          <ac:chgData name="Dr.Mritunjay Kumar" userId="ce6d84e442459372" providerId="LiveId" clId="{D930BB93-3E60-4A41-B521-1EA8042F57EB}" dt="2023-06-21T04:39:13.056" v="9" actId="478"/>
          <ac:spMkLst>
            <pc:docMk/>
            <pc:sldMk cId="1673965764" sldId="289"/>
            <ac:spMk id="2" creationId="{35CCE28B-CF52-CEE1-D57F-17884E4AB7EE}"/>
          </ac:spMkLst>
        </pc:spChg>
        <pc:spChg chg="mod">
          <ac:chgData name="Dr.Mritunjay Kumar" userId="ce6d84e442459372" providerId="LiveId" clId="{D930BB93-3E60-4A41-B521-1EA8042F57EB}" dt="2023-06-21T11:36:02.127" v="663" actId="123"/>
          <ac:spMkLst>
            <pc:docMk/>
            <pc:sldMk cId="1673965764" sldId="289"/>
            <ac:spMk id="3" creationId="{E5A39111-A81E-2B3A-8085-9DD1A06AE73A}"/>
          </ac:spMkLst>
        </pc:spChg>
      </pc:sldChg>
      <pc:sldChg chg="delSp modSp new mod">
        <pc:chgData name="Dr.Mritunjay Kumar" userId="ce6d84e442459372" providerId="LiveId" clId="{D930BB93-3E60-4A41-B521-1EA8042F57EB}" dt="2023-06-21T11:38:12.574" v="693" actId="123"/>
        <pc:sldMkLst>
          <pc:docMk/>
          <pc:sldMk cId="687495336" sldId="290"/>
        </pc:sldMkLst>
        <pc:spChg chg="del">
          <ac:chgData name="Dr.Mritunjay Kumar" userId="ce6d84e442459372" providerId="LiveId" clId="{D930BB93-3E60-4A41-B521-1EA8042F57EB}" dt="2023-06-21T05:22:15.769" v="119" actId="478"/>
          <ac:spMkLst>
            <pc:docMk/>
            <pc:sldMk cId="687495336" sldId="290"/>
            <ac:spMk id="2" creationId="{E922B2A5-3FE2-A421-DE40-0F610C150627}"/>
          </ac:spMkLst>
        </pc:spChg>
        <pc:spChg chg="mod">
          <ac:chgData name="Dr.Mritunjay Kumar" userId="ce6d84e442459372" providerId="LiveId" clId="{D930BB93-3E60-4A41-B521-1EA8042F57EB}" dt="2023-06-21T11:38:12.574" v="693" actId="123"/>
          <ac:spMkLst>
            <pc:docMk/>
            <pc:sldMk cId="687495336" sldId="290"/>
            <ac:spMk id="3" creationId="{38671BEE-E9FA-EE6B-8048-C2DE8F8EAFCE}"/>
          </ac:spMkLst>
        </pc:spChg>
      </pc:sldChg>
      <pc:sldChg chg="delSp modSp new mod">
        <pc:chgData name="Dr.Mritunjay Kumar" userId="ce6d84e442459372" providerId="LiveId" clId="{D930BB93-3E60-4A41-B521-1EA8042F57EB}" dt="2023-06-21T11:39:16.118" v="746" actId="20577"/>
        <pc:sldMkLst>
          <pc:docMk/>
          <pc:sldMk cId="1928435247" sldId="291"/>
        </pc:sldMkLst>
        <pc:spChg chg="del">
          <ac:chgData name="Dr.Mritunjay Kumar" userId="ce6d84e442459372" providerId="LiveId" clId="{D930BB93-3E60-4A41-B521-1EA8042F57EB}" dt="2023-06-21T05:28:41.117" v="208" actId="478"/>
          <ac:spMkLst>
            <pc:docMk/>
            <pc:sldMk cId="1928435247" sldId="291"/>
            <ac:spMk id="2" creationId="{59A65E0A-199F-87D9-4624-414DC76F7AA3}"/>
          </ac:spMkLst>
        </pc:spChg>
        <pc:spChg chg="mod">
          <ac:chgData name="Dr.Mritunjay Kumar" userId="ce6d84e442459372" providerId="LiveId" clId="{D930BB93-3E60-4A41-B521-1EA8042F57EB}" dt="2023-06-21T11:39:16.118" v="746" actId="20577"/>
          <ac:spMkLst>
            <pc:docMk/>
            <pc:sldMk cId="1928435247" sldId="291"/>
            <ac:spMk id="3" creationId="{EEC6195E-F524-57A4-A974-B199D78F5028}"/>
          </ac:spMkLst>
        </pc:spChg>
      </pc:sldChg>
      <pc:sldChg chg="delSp modSp new mod">
        <pc:chgData name="Dr.Mritunjay Kumar" userId="ce6d84e442459372" providerId="LiveId" clId="{D930BB93-3E60-4A41-B521-1EA8042F57EB}" dt="2023-06-22T02:54:07.981" v="900"/>
        <pc:sldMkLst>
          <pc:docMk/>
          <pc:sldMk cId="3118329133" sldId="292"/>
        </pc:sldMkLst>
        <pc:spChg chg="del">
          <ac:chgData name="Dr.Mritunjay Kumar" userId="ce6d84e442459372" providerId="LiveId" clId="{D930BB93-3E60-4A41-B521-1EA8042F57EB}" dt="2023-06-21T10:23:04.923" v="285" actId="478"/>
          <ac:spMkLst>
            <pc:docMk/>
            <pc:sldMk cId="3118329133" sldId="292"/>
            <ac:spMk id="2" creationId="{61F7B3DE-9893-A5AE-7725-DC35B9B6C55F}"/>
          </ac:spMkLst>
        </pc:spChg>
        <pc:spChg chg="mod">
          <ac:chgData name="Dr.Mritunjay Kumar" userId="ce6d84e442459372" providerId="LiveId" clId="{D930BB93-3E60-4A41-B521-1EA8042F57EB}" dt="2023-06-22T02:54:07.981" v="900"/>
          <ac:spMkLst>
            <pc:docMk/>
            <pc:sldMk cId="3118329133" sldId="292"/>
            <ac:spMk id="3" creationId="{A1151567-F53E-A470-A9F4-25261C585A38}"/>
          </ac:spMkLst>
        </pc:spChg>
      </pc:sldChg>
      <pc:sldChg chg="delSp modSp new mod">
        <pc:chgData name="Dr.Mritunjay Kumar" userId="ce6d84e442459372" providerId="LiveId" clId="{D930BB93-3E60-4A41-B521-1EA8042F57EB}" dt="2023-06-22T02:50:22.931" v="896" actId="113"/>
        <pc:sldMkLst>
          <pc:docMk/>
          <pc:sldMk cId="3077735376" sldId="293"/>
        </pc:sldMkLst>
        <pc:spChg chg="del">
          <ac:chgData name="Dr.Mritunjay Kumar" userId="ce6d84e442459372" providerId="LiveId" clId="{D930BB93-3E60-4A41-B521-1EA8042F57EB}" dt="2023-06-22T02:16:12.638" v="780" actId="478"/>
          <ac:spMkLst>
            <pc:docMk/>
            <pc:sldMk cId="3077735376" sldId="293"/>
            <ac:spMk id="2" creationId="{3A1BA814-2B80-30FF-39F1-CEDA2F2E6218}"/>
          </ac:spMkLst>
        </pc:spChg>
        <pc:spChg chg="mod">
          <ac:chgData name="Dr.Mritunjay Kumar" userId="ce6d84e442459372" providerId="LiveId" clId="{D930BB93-3E60-4A41-B521-1EA8042F57EB}" dt="2023-06-22T02:50:22.931" v="896" actId="113"/>
          <ac:spMkLst>
            <pc:docMk/>
            <pc:sldMk cId="3077735376" sldId="293"/>
            <ac:spMk id="3" creationId="{C6CF79D7-0AD6-0B64-63FE-0F41CF1840F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CA4BA7-52F9-45FC-B60B-8ED750AFB460}" type="datetimeFigureOut">
              <a:rPr lang="en-US" smtClean="0"/>
              <a:t>7/20/2023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12DE30-9824-4828-8D25-BDF87EEC36C7}" type="slidenum">
              <a:rPr lang="en-US" smtClean="0"/>
              <a:t>‹#›</a:t>
            </a:fld>
            <a:endParaRPr lang="en-US"/>
          </a:p>
        </p:txBody>
      </p:sp>
    </p:spTree>
    <p:extLst>
      <p:ext uri="{BB962C8B-B14F-4D97-AF65-F5344CB8AC3E}">
        <p14:creationId xmlns:p14="http://schemas.microsoft.com/office/powerpoint/2010/main" val="610574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EF4EE-C7CA-FFB7-EB90-84C8CBC48E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359AA4-1789-7C9C-D61A-3D28C8384E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4F3DDBA-AF97-1CAA-A71A-FF1D795FF463}"/>
              </a:ext>
            </a:extLst>
          </p:cNvPr>
          <p:cNvSpPr>
            <a:spLocks noGrp="1"/>
          </p:cNvSpPr>
          <p:nvPr>
            <p:ph type="dt" sz="half" idx="10"/>
          </p:nvPr>
        </p:nvSpPr>
        <p:spPr/>
        <p:txBody>
          <a:bodyPr/>
          <a:lstStyle/>
          <a:p>
            <a:fld id="{B827E0C4-6DE0-44EB-ABB0-725E84E2768C}" type="datetimeFigureOut">
              <a:rPr lang="en-US" smtClean="0"/>
              <a:t>7/20/2023</a:t>
            </a:fld>
            <a:endParaRPr lang="en-US"/>
          </a:p>
        </p:txBody>
      </p:sp>
      <p:sp>
        <p:nvSpPr>
          <p:cNvPr id="5" name="Footer Placeholder 4">
            <a:extLst>
              <a:ext uri="{FF2B5EF4-FFF2-40B4-BE49-F238E27FC236}">
                <a16:creationId xmlns:a16="http://schemas.microsoft.com/office/drawing/2014/main" id="{1D8B744A-B3B1-5D23-C8F0-D6EB523709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E975B9-4349-9A90-8B0C-A7D3D0FA4E1D}"/>
              </a:ext>
            </a:extLst>
          </p:cNvPr>
          <p:cNvSpPr>
            <a:spLocks noGrp="1"/>
          </p:cNvSpPr>
          <p:nvPr>
            <p:ph type="sldNum" sz="quarter" idx="12"/>
          </p:nvPr>
        </p:nvSpPr>
        <p:spPr/>
        <p:txBody>
          <a:bodyPr/>
          <a:lstStyle/>
          <a:p>
            <a:fld id="{87AF96BE-F47A-4C54-A080-1CD2CA43966A}" type="slidenum">
              <a:rPr lang="en-US" smtClean="0"/>
              <a:t>‹#›</a:t>
            </a:fld>
            <a:endParaRPr lang="en-US"/>
          </a:p>
        </p:txBody>
      </p:sp>
    </p:spTree>
    <p:extLst>
      <p:ext uri="{BB962C8B-B14F-4D97-AF65-F5344CB8AC3E}">
        <p14:creationId xmlns:p14="http://schemas.microsoft.com/office/powerpoint/2010/main" val="1407899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80C85-AED0-F190-0068-017CF5A46E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FD77E6A-CFB2-A217-5F7E-1C692835A4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840CD1-F025-F9B8-6637-3358D720DA3F}"/>
              </a:ext>
            </a:extLst>
          </p:cNvPr>
          <p:cNvSpPr>
            <a:spLocks noGrp="1"/>
          </p:cNvSpPr>
          <p:nvPr>
            <p:ph type="dt" sz="half" idx="10"/>
          </p:nvPr>
        </p:nvSpPr>
        <p:spPr/>
        <p:txBody>
          <a:bodyPr/>
          <a:lstStyle/>
          <a:p>
            <a:fld id="{B827E0C4-6DE0-44EB-ABB0-725E84E2768C}" type="datetimeFigureOut">
              <a:rPr lang="en-US" smtClean="0"/>
              <a:t>7/20/2023</a:t>
            </a:fld>
            <a:endParaRPr lang="en-US"/>
          </a:p>
        </p:txBody>
      </p:sp>
      <p:sp>
        <p:nvSpPr>
          <p:cNvPr id="5" name="Footer Placeholder 4">
            <a:extLst>
              <a:ext uri="{FF2B5EF4-FFF2-40B4-BE49-F238E27FC236}">
                <a16:creationId xmlns:a16="http://schemas.microsoft.com/office/drawing/2014/main" id="{2A3BC2EF-A938-5F51-9368-2C798145FF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C5F59-4B7D-9D39-EF9E-FEC1AE39E807}"/>
              </a:ext>
            </a:extLst>
          </p:cNvPr>
          <p:cNvSpPr>
            <a:spLocks noGrp="1"/>
          </p:cNvSpPr>
          <p:nvPr>
            <p:ph type="sldNum" sz="quarter" idx="12"/>
          </p:nvPr>
        </p:nvSpPr>
        <p:spPr/>
        <p:txBody>
          <a:bodyPr/>
          <a:lstStyle/>
          <a:p>
            <a:fld id="{87AF96BE-F47A-4C54-A080-1CD2CA43966A}" type="slidenum">
              <a:rPr lang="en-US" smtClean="0"/>
              <a:t>‹#›</a:t>
            </a:fld>
            <a:endParaRPr lang="en-US"/>
          </a:p>
        </p:txBody>
      </p:sp>
    </p:spTree>
    <p:extLst>
      <p:ext uri="{BB962C8B-B14F-4D97-AF65-F5344CB8AC3E}">
        <p14:creationId xmlns:p14="http://schemas.microsoft.com/office/powerpoint/2010/main" val="731634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E7FE07-E6F7-88C2-48C4-759EAEA548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C44E1C1-EDE6-B54F-8609-6FE8DF3DCC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5ACE63-C908-79F6-2AE8-DBC68E0C6CC0}"/>
              </a:ext>
            </a:extLst>
          </p:cNvPr>
          <p:cNvSpPr>
            <a:spLocks noGrp="1"/>
          </p:cNvSpPr>
          <p:nvPr>
            <p:ph type="dt" sz="half" idx="10"/>
          </p:nvPr>
        </p:nvSpPr>
        <p:spPr/>
        <p:txBody>
          <a:bodyPr/>
          <a:lstStyle/>
          <a:p>
            <a:fld id="{B827E0C4-6DE0-44EB-ABB0-725E84E2768C}" type="datetimeFigureOut">
              <a:rPr lang="en-US" smtClean="0"/>
              <a:t>7/20/2023</a:t>
            </a:fld>
            <a:endParaRPr lang="en-US"/>
          </a:p>
        </p:txBody>
      </p:sp>
      <p:sp>
        <p:nvSpPr>
          <p:cNvPr id="5" name="Footer Placeholder 4">
            <a:extLst>
              <a:ext uri="{FF2B5EF4-FFF2-40B4-BE49-F238E27FC236}">
                <a16:creationId xmlns:a16="http://schemas.microsoft.com/office/drawing/2014/main" id="{76D66FBE-DCAB-83D4-6C3A-8F04BA0FA0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B27558-366C-F79D-F448-5EE48DF93AF8}"/>
              </a:ext>
            </a:extLst>
          </p:cNvPr>
          <p:cNvSpPr>
            <a:spLocks noGrp="1"/>
          </p:cNvSpPr>
          <p:nvPr>
            <p:ph type="sldNum" sz="quarter" idx="12"/>
          </p:nvPr>
        </p:nvSpPr>
        <p:spPr/>
        <p:txBody>
          <a:bodyPr/>
          <a:lstStyle/>
          <a:p>
            <a:fld id="{87AF96BE-F47A-4C54-A080-1CD2CA43966A}" type="slidenum">
              <a:rPr lang="en-US" smtClean="0"/>
              <a:t>‹#›</a:t>
            </a:fld>
            <a:endParaRPr lang="en-US"/>
          </a:p>
        </p:txBody>
      </p:sp>
    </p:spTree>
    <p:extLst>
      <p:ext uri="{BB962C8B-B14F-4D97-AF65-F5344CB8AC3E}">
        <p14:creationId xmlns:p14="http://schemas.microsoft.com/office/powerpoint/2010/main" val="1232345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53A77-1C65-0989-7250-140C85DF71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CC2567-85FA-1ADD-B9D5-783C3FE991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745FAA-05BE-E896-417C-0BF61411DD4D}"/>
              </a:ext>
            </a:extLst>
          </p:cNvPr>
          <p:cNvSpPr>
            <a:spLocks noGrp="1"/>
          </p:cNvSpPr>
          <p:nvPr>
            <p:ph type="dt" sz="half" idx="10"/>
          </p:nvPr>
        </p:nvSpPr>
        <p:spPr/>
        <p:txBody>
          <a:bodyPr/>
          <a:lstStyle/>
          <a:p>
            <a:fld id="{B827E0C4-6DE0-44EB-ABB0-725E84E2768C}" type="datetimeFigureOut">
              <a:rPr lang="en-US" smtClean="0"/>
              <a:t>7/20/2023</a:t>
            </a:fld>
            <a:endParaRPr lang="en-US"/>
          </a:p>
        </p:txBody>
      </p:sp>
      <p:sp>
        <p:nvSpPr>
          <p:cNvPr id="5" name="Footer Placeholder 4">
            <a:extLst>
              <a:ext uri="{FF2B5EF4-FFF2-40B4-BE49-F238E27FC236}">
                <a16:creationId xmlns:a16="http://schemas.microsoft.com/office/drawing/2014/main" id="{F2164BE8-C6D7-0CC5-0548-04091F326B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FA15B7-9B7B-64C5-1229-23D49B52CE44}"/>
              </a:ext>
            </a:extLst>
          </p:cNvPr>
          <p:cNvSpPr>
            <a:spLocks noGrp="1"/>
          </p:cNvSpPr>
          <p:nvPr>
            <p:ph type="sldNum" sz="quarter" idx="12"/>
          </p:nvPr>
        </p:nvSpPr>
        <p:spPr/>
        <p:txBody>
          <a:bodyPr/>
          <a:lstStyle/>
          <a:p>
            <a:fld id="{87AF96BE-F47A-4C54-A080-1CD2CA43966A}" type="slidenum">
              <a:rPr lang="en-US" smtClean="0"/>
              <a:t>‹#›</a:t>
            </a:fld>
            <a:endParaRPr lang="en-US"/>
          </a:p>
        </p:txBody>
      </p:sp>
    </p:spTree>
    <p:extLst>
      <p:ext uri="{BB962C8B-B14F-4D97-AF65-F5344CB8AC3E}">
        <p14:creationId xmlns:p14="http://schemas.microsoft.com/office/powerpoint/2010/main" val="1446926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0FDE6-2009-A135-454D-27588A0A9F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30A0D7-4984-3118-0599-D0739792BC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F4B420-5C94-17FC-F48A-10CF76314772}"/>
              </a:ext>
            </a:extLst>
          </p:cNvPr>
          <p:cNvSpPr>
            <a:spLocks noGrp="1"/>
          </p:cNvSpPr>
          <p:nvPr>
            <p:ph type="dt" sz="half" idx="10"/>
          </p:nvPr>
        </p:nvSpPr>
        <p:spPr/>
        <p:txBody>
          <a:bodyPr/>
          <a:lstStyle/>
          <a:p>
            <a:fld id="{B827E0C4-6DE0-44EB-ABB0-725E84E2768C}" type="datetimeFigureOut">
              <a:rPr lang="en-US" smtClean="0"/>
              <a:t>7/20/2023</a:t>
            </a:fld>
            <a:endParaRPr lang="en-US"/>
          </a:p>
        </p:txBody>
      </p:sp>
      <p:sp>
        <p:nvSpPr>
          <p:cNvPr id="5" name="Footer Placeholder 4">
            <a:extLst>
              <a:ext uri="{FF2B5EF4-FFF2-40B4-BE49-F238E27FC236}">
                <a16:creationId xmlns:a16="http://schemas.microsoft.com/office/drawing/2014/main" id="{7F72B6C7-D820-001E-2DEA-52B39FD328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290FF6-76A6-8E39-14FA-9DAF3D089BBD}"/>
              </a:ext>
            </a:extLst>
          </p:cNvPr>
          <p:cNvSpPr>
            <a:spLocks noGrp="1"/>
          </p:cNvSpPr>
          <p:nvPr>
            <p:ph type="sldNum" sz="quarter" idx="12"/>
          </p:nvPr>
        </p:nvSpPr>
        <p:spPr/>
        <p:txBody>
          <a:bodyPr/>
          <a:lstStyle/>
          <a:p>
            <a:fld id="{87AF96BE-F47A-4C54-A080-1CD2CA43966A}" type="slidenum">
              <a:rPr lang="en-US" smtClean="0"/>
              <a:t>‹#›</a:t>
            </a:fld>
            <a:endParaRPr lang="en-US"/>
          </a:p>
        </p:txBody>
      </p:sp>
    </p:spTree>
    <p:extLst>
      <p:ext uri="{BB962C8B-B14F-4D97-AF65-F5344CB8AC3E}">
        <p14:creationId xmlns:p14="http://schemas.microsoft.com/office/powerpoint/2010/main" val="1326327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6386B-C7C5-5C39-2A3A-944ED82F75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ABE28C-1EBB-C7CF-83DB-C34D47D1D4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922BAD5-76A4-A641-B993-B528DAEA3B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7E5FBE-98EB-99F5-BA16-8B0EA30AA631}"/>
              </a:ext>
            </a:extLst>
          </p:cNvPr>
          <p:cNvSpPr>
            <a:spLocks noGrp="1"/>
          </p:cNvSpPr>
          <p:nvPr>
            <p:ph type="dt" sz="half" idx="10"/>
          </p:nvPr>
        </p:nvSpPr>
        <p:spPr/>
        <p:txBody>
          <a:bodyPr/>
          <a:lstStyle/>
          <a:p>
            <a:fld id="{B827E0C4-6DE0-44EB-ABB0-725E84E2768C}" type="datetimeFigureOut">
              <a:rPr lang="en-US" smtClean="0"/>
              <a:t>7/20/2023</a:t>
            </a:fld>
            <a:endParaRPr lang="en-US"/>
          </a:p>
        </p:txBody>
      </p:sp>
      <p:sp>
        <p:nvSpPr>
          <p:cNvPr id="6" name="Footer Placeholder 5">
            <a:extLst>
              <a:ext uri="{FF2B5EF4-FFF2-40B4-BE49-F238E27FC236}">
                <a16:creationId xmlns:a16="http://schemas.microsoft.com/office/drawing/2014/main" id="{CB39FDD6-BFDE-BC23-D578-992F0FDCF7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82C611-D9C7-B9C9-790A-888536ABB46B}"/>
              </a:ext>
            </a:extLst>
          </p:cNvPr>
          <p:cNvSpPr>
            <a:spLocks noGrp="1"/>
          </p:cNvSpPr>
          <p:nvPr>
            <p:ph type="sldNum" sz="quarter" idx="12"/>
          </p:nvPr>
        </p:nvSpPr>
        <p:spPr/>
        <p:txBody>
          <a:bodyPr/>
          <a:lstStyle/>
          <a:p>
            <a:fld id="{87AF96BE-F47A-4C54-A080-1CD2CA43966A}" type="slidenum">
              <a:rPr lang="en-US" smtClean="0"/>
              <a:t>‹#›</a:t>
            </a:fld>
            <a:endParaRPr lang="en-US"/>
          </a:p>
        </p:txBody>
      </p:sp>
    </p:spTree>
    <p:extLst>
      <p:ext uri="{BB962C8B-B14F-4D97-AF65-F5344CB8AC3E}">
        <p14:creationId xmlns:p14="http://schemas.microsoft.com/office/powerpoint/2010/main" val="3949991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798A2-6762-9BA7-3956-1E623C8B0FD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31894AB-A904-209B-D614-53D587CDA2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32BF2C-1882-11C5-DECC-2AF9259D24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FC3E54-9440-9ED1-03D8-97CC7CDE07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0245A2-9CAA-2D3E-1728-64146D77210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855E0C-1F69-695A-B02D-BA43C75807FE}"/>
              </a:ext>
            </a:extLst>
          </p:cNvPr>
          <p:cNvSpPr>
            <a:spLocks noGrp="1"/>
          </p:cNvSpPr>
          <p:nvPr>
            <p:ph type="dt" sz="half" idx="10"/>
          </p:nvPr>
        </p:nvSpPr>
        <p:spPr/>
        <p:txBody>
          <a:bodyPr/>
          <a:lstStyle/>
          <a:p>
            <a:fld id="{B827E0C4-6DE0-44EB-ABB0-725E84E2768C}" type="datetimeFigureOut">
              <a:rPr lang="en-US" smtClean="0"/>
              <a:t>7/20/2023</a:t>
            </a:fld>
            <a:endParaRPr lang="en-US"/>
          </a:p>
        </p:txBody>
      </p:sp>
      <p:sp>
        <p:nvSpPr>
          <p:cNvPr id="8" name="Footer Placeholder 7">
            <a:extLst>
              <a:ext uri="{FF2B5EF4-FFF2-40B4-BE49-F238E27FC236}">
                <a16:creationId xmlns:a16="http://schemas.microsoft.com/office/drawing/2014/main" id="{11C3F678-BC93-1274-19F7-6A9BF7F758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3C3F9F7-A58A-1286-24D1-E0B329C05A39}"/>
              </a:ext>
            </a:extLst>
          </p:cNvPr>
          <p:cNvSpPr>
            <a:spLocks noGrp="1"/>
          </p:cNvSpPr>
          <p:nvPr>
            <p:ph type="sldNum" sz="quarter" idx="12"/>
          </p:nvPr>
        </p:nvSpPr>
        <p:spPr/>
        <p:txBody>
          <a:bodyPr/>
          <a:lstStyle/>
          <a:p>
            <a:fld id="{87AF96BE-F47A-4C54-A080-1CD2CA43966A}" type="slidenum">
              <a:rPr lang="en-US" smtClean="0"/>
              <a:t>‹#›</a:t>
            </a:fld>
            <a:endParaRPr lang="en-US"/>
          </a:p>
        </p:txBody>
      </p:sp>
    </p:spTree>
    <p:extLst>
      <p:ext uri="{BB962C8B-B14F-4D97-AF65-F5344CB8AC3E}">
        <p14:creationId xmlns:p14="http://schemas.microsoft.com/office/powerpoint/2010/main" val="3411198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D3937-D433-3D4E-FD6E-45FBBDF1C8F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A61303-B277-726E-6E11-C8E8494AA14A}"/>
              </a:ext>
            </a:extLst>
          </p:cNvPr>
          <p:cNvSpPr>
            <a:spLocks noGrp="1"/>
          </p:cNvSpPr>
          <p:nvPr>
            <p:ph type="dt" sz="half" idx="10"/>
          </p:nvPr>
        </p:nvSpPr>
        <p:spPr/>
        <p:txBody>
          <a:bodyPr/>
          <a:lstStyle/>
          <a:p>
            <a:fld id="{B827E0C4-6DE0-44EB-ABB0-725E84E2768C}" type="datetimeFigureOut">
              <a:rPr lang="en-US" smtClean="0"/>
              <a:t>7/20/2023</a:t>
            </a:fld>
            <a:endParaRPr lang="en-US"/>
          </a:p>
        </p:txBody>
      </p:sp>
      <p:sp>
        <p:nvSpPr>
          <p:cNvPr id="4" name="Footer Placeholder 3">
            <a:extLst>
              <a:ext uri="{FF2B5EF4-FFF2-40B4-BE49-F238E27FC236}">
                <a16:creationId xmlns:a16="http://schemas.microsoft.com/office/drawing/2014/main" id="{98F7B70C-B43F-3A26-5EB6-3866D7B57C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8904CC-5630-E2D8-E116-CE40CEC20784}"/>
              </a:ext>
            </a:extLst>
          </p:cNvPr>
          <p:cNvSpPr>
            <a:spLocks noGrp="1"/>
          </p:cNvSpPr>
          <p:nvPr>
            <p:ph type="sldNum" sz="quarter" idx="12"/>
          </p:nvPr>
        </p:nvSpPr>
        <p:spPr/>
        <p:txBody>
          <a:bodyPr/>
          <a:lstStyle/>
          <a:p>
            <a:fld id="{87AF96BE-F47A-4C54-A080-1CD2CA43966A}" type="slidenum">
              <a:rPr lang="en-US" smtClean="0"/>
              <a:t>‹#›</a:t>
            </a:fld>
            <a:endParaRPr lang="en-US"/>
          </a:p>
        </p:txBody>
      </p:sp>
    </p:spTree>
    <p:extLst>
      <p:ext uri="{BB962C8B-B14F-4D97-AF65-F5344CB8AC3E}">
        <p14:creationId xmlns:p14="http://schemas.microsoft.com/office/powerpoint/2010/main" val="4114122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621462-21DE-2647-34EE-EBB611FE59E5}"/>
              </a:ext>
            </a:extLst>
          </p:cNvPr>
          <p:cNvSpPr>
            <a:spLocks noGrp="1"/>
          </p:cNvSpPr>
          <p:nvPr>
            <p:ph type="dt" sz="half" idx="10"/>
          </p:nvPr>
        </p:nvSpPr>
        <p:spPr/>
        <p:txBody>
          <a:bodyPr/>
          <a:lstStyle/>
          <a:p>
            <a:fld id="{B827E0C4-6DE0-44EB-ABB0-725E84E2768C}" type="datetimeFigureOut">
              <a:rPr lang="en-US" smtClean="0"/>
              <a:t>7/20/2023</a:t>
            </a:fld>
            <a:endParaRPr lang="en-US"/>
          </a:p>
        </p:txBody>
      </p:sp>
      <p:sp>
        <p:nvSpPr>
          <p:cNvPr id="3" name="Footer Placeholder 2">
            <a:extLst>
              <a:ext uri="{FF2B5EF4-FFF2-40B4-BE49-F238E27FC236}">
                <a16:creationId xmlns:a16="http://schemas.microsoft.com/office/drawing/2014/main" id="{B03F167F-347D-5BB0-66B4-10A1BFBDC8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6826D9-2785-7D8B-4FFC-1F9199C646CC}"/>
              </a:ext>
            </a:extLst>
          </p:cNvPr>
          <p:cNvSpPr>
            <a:spLocks noGrp="1"/>
          </p:cNvSpPr>
          <p:nvPr>
            <p:ph type="sldNum" sz="quarter" idx="12"/>
          </p:nvPr>
        </p:nvSpPr>
        <p:spPr/>
        <p:txBody>
          <a:bodyPr/>
          <a:lstStyle/>
          <a:p>
            <a:fld id="{87AF96BE-F47A-4C54-A080-1CD2CA43966A}" type="slidenum">
              <a:rPr lang="en-US" smtClean="0"/>
              <a:t>‹#›</a:t>
            </a:fld>
            <a:endParaRPr lang="en-US"/>
          </a:p>
        </p:txBody>
      </p:sp>
    </p:spTree>
    <p:extLst>
      <p:ext uri="{BB962C8B-B14F-4D97-AF65-F5344CB8AC3E}">
        <p14:creationId xmlns:p14="http://schemas.microsoft.com/office/powerpoint/2010/main" val="2699112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93223-6AB2-0F5E-FBC0-7D6C392821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3B9DB2F-E141-E3C5-DD39-D34D1C34ED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A0C1C0-9F44-0AB5-B55D-51E8010F31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B32450-2DEB-39EC-51FB-CF6A200FCCCB}"/>
              </a:ext>
            </a:extLst>
          </p:cNvPr>
          <p:cNvSpPr>
            <a:spLocks noGrp="1"/>
          </p:cNvSpPr>
          <p:nvPr>
            <p:ph type="dt" sz="half" idx="10"/>
          </p:nvPr>
        </p:nvSpPr>
        <p:spPr/>
        <p:txBody>
          <a:bodyPr/>
          <a:lstStyle/>
          <a:p>
            <a:fld id="{B827E0C4-6DE0-44EB-ABB0-725E84E2768C}" type="datetimeFigureOut">
              <a:rPr lang="en-US" smtClean="0"/>
              <a:t>7/20/2023</a:t>
            </a:fld>
            <a:endParaRPr lang="en-US"/>
          </a:p>
        </p:txBody>
      </p:sp>
      <p:sp>
        <p:nvSpPr>
          <p:cNvPr id="6" name="Footer Placeholder 5">
            <a:extLst>
              <a:ext uri="{FF2B5EF4-FFF2-40B4-BE49-F238E27FC236}">
                <a16:creationId xmlns:a16="http://schemas.microsoft.com/office/drawing/2014/main" id="{807F9224-FEAF-693D-A3E3-6BAD424412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D0B306-96DE-03FF-3F8B-D2020B888BB1}"/>
              </a:ext>
            </a:extLst>
          </p:cNvPr>
          <p:cNvSpPr>
            <a:spLocks noGrp="1"/>
          </p:cNvSpPr>
          <p:nvPr>
            <p:ph type="sldNum" sz="quarter" idx="12"/>
          </p:nvPr>
        </p:nvSpPr>
        <p:spPr/>
        <p:txBody>
          <a:bodyPr/>
          <a:lstStyle/>
          <a:p>
            <a:fld id="{87AF96BE-F47A-4C54-A080-1CD2CA43966A}" type="slidenum">
              <a:rPr lang="en-US" smtClean="0"/>
              <a:t>‹#›</a:t>
            </a:fld>
            <a:endParaRPr lang="en-US"/>
          </a:p>
        </p:txBody>
      </p:sp>
    </p:spTree>
    <p:extLst>
      <p:ext uri="{BB962C8B-B14F-4D97-AF65-F5344CB8AC3E}">
        <p14:creationId xmlns:p14="http://schemas.microsoft.com/office/powerpoint/2010/main" val="1256304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2BCAD-5829-9397-348F-2A7A7FCBE4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5B3068-0F15-3C3D-DD8E-2921EAE6E2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5DF58-ED86-61FA-3752-DA0EE8D13E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B238BC-9A37-26CF-1BB8-1462E9B2D26A}"/>
              </a:ext>
            </a:extLst>
          </p:cNvPr>
          <p:cNvSpPr>
            <a:spLocks noGrp="1"/>
          </p:cNvSpPr>
          <p:nvPr>
            <p:ph type="dt" sz="half" idx="10"/>
          </p:nvPr>
        </p:nvSpPr>
        <p:spPr/>
        <p:txBody>
          <a:bodyPr/>
          <a:lstStyle/>
          <a:p>
            <a:fld id="{B827E0C4-6DE0-44EB-ABB0-725E84E2768C}" type="datetimeFigureOut">
              <a:rPr lang="en-US" smtClean="0"/>
              <a:t>7/20/2023</a:t>
            </a:fld>
            <a:endParaRPr lang="en-US"/>
          </a:p>
        </p:txBody>
      </p:sp>
      <p:sp>
        <p:nvSpPr>
          <p:cNvPr id="6" name="Footer Placeholder 5">
            <a:extLst>
              <a:ext uri="{FF2B5EF4-FFF2-40B4-BE49-F238E27FC236}">
                <a16:creationId xmlns:a16="http://schemas.microsoft.com/office/drawing/2014/main" id="{802398C4-20E7-F948-DF72-E390601322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A24EAF-EC23-159B-8C8E-5866A88D1379}"/>
              </a:ext>
            </a:extLst>
          </p:cNvPr>
          <p:cNvSpPr>
            <a:spLocks noGrp="1"/>
          </p:cNvSpPr>
          <p:nvPr>
            <p:ph type="sldNum" sz="quarter" idx="12"/>
          </p:nvPr>
        </p:nvSpPr>
        <p:spPr/>
        <p:txBody>
          <a:bodyPr/>
          <a:lstStyle/>
          <a:p>
            <a:fld id="{87AF96BE-F47A-4C54-A080-1CD2CA43966A}" type="slidenum">
              <a:rPr lang="en-US" smtClean="0"/>
              <a:t>‹#›</a:t>
            </a:fld>
            <a:endParaRPr lang="en-US"/>
          </a:p>
        </p:txBody>
      </p:sp>
    </p:spTree>
    <p:extLst>
      <p:ext uri="{BB962C8B-B14F-4D97-AF65-F5344CB8AC3E}">
        <p14:creationId xmlns:p14="http://schemas.microsoft.com/office/powerpoint/2010/main" val="2600879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9FB973-D33D-FE3B-87D1-229F37135E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4F09AC0-EEB7-C833-E71B-2AACC7BFAD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FF305F-CC5D-93C0-F885-0A59485461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27E0C4-6DE0-44EB-ABB0-725E84E2768C}" type="datetimeFigureOut">
              <a:rPr lang="en-US" smtClean="0"/>
              <a:t>7/20/2023</a:t>
            </a:fld>
            <a:endParaRPr lang="en-US"/>
          </a:p>
        </p:txBody>
      </p:sp>
      <p:sp>
        <p:nvSpPr>
          <p:cNvPr id="5" name="Footer Placeholder 4">
            <a:extLst>
              <a:ext uri="{FF2B5EF4-FFF2-40B4-BE49-F238E27FC236}">
                <a16:creationId xmlns:a16="http://schemas.microsoft.com/office/drawing/2014/main" id="{96D1D9D9-0BAA-ECED-DAB6-C6534AE0E0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F7C305D-60AE-59AD-697A-5EF7012B04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AF96BE-F47A-4C54-A080-1CD2CA43966A}" type="slidenum">
              <a:rPr lang="en-US" smtClean="0"/>
              <a:t>‹#›</a:t>
            </a:fld>
            <a:endParaRPr lang="en-US"/>
          </a:p>
        </p:txBody>
      </p:sp>
    </p:spTree>
    <p:extLst>
      <p:ext uri="{BB962C8B-B14F-4D97-AF65-F5344CB8AC3E}">
        <p14:creationId xmlns:p14="http://schemas.microsoft.com/office/powerpoint/2010/main" val="1003893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E7778-4E45-C19C-AA8C-C6D72F613426}"/>
              </a:ext>
            </a:extLst>
          </p:cNvPr>
          <p:cNvSpPr>
            <a:spLocks noGrp="1"/>
          </p:cNvSpPr>
          <p:nvPr>
            <p:ph type="ctrTitle"/>
          </p:nvPr>
        </p:nvSpPr>
        <p:spPr>
          <a:xfrm>
            <a:off x="2396019" y="2148698"/>
            <a:ext cx="7208178" cy="857251"/>
          </a:xfrm>
        </p:spPr>
        <p:txBody>
          <a:bodyPr>
            <a:normAutofit/>
          </a:bodyPr>
          <a:lstStyle/>
          <a:p>
            <a:r>
              <a:rPr lang="en-US" sz="3200" b="1" i="1" dirty="0">
                <a:latin typeface="+mn-lt"/>
              </a:rPr>
              <a:t>Gout in Zoo and Wild Animals</a:t>
            </a:r>
          </a:p>
        </p:txBody>
      </p:sp>
      <p:sp>
        <p:nvSpPr>
          <p:cNvPr id="3" name="Subtitle 2">
            <a:extLst>
              <a:ext uri="{FF2B5EF4-FFF2-40B4-BE49-F238E27FC236}">
                <a16:creationId xmlns:a16="http://schemas.microsoft.com/office/drawing/2014/main" id="{350EB708-5FF6-8DC2-6D31-09226FC113F2}"/>
              </a:ext>
            </a:extLst>
          </p:cNvPr>
          <p:cNvSpPr>
            <a:spLocks noGrp="1"/>
          </p:cNvSpPr>
          <p:nvPr>
            <p:ph type="subTitle" idx="1"/>
          </p:nvPr>
        </p:nvSpPr>
        <p:spPr>
          <a:xfrm>
            <a:off x="6324600" y="4419636"/>
            <a:ext cx="3962400" cy="1752600"/>
          </a:xfrm>
        </p:spPr>
        <p:txBody>
          <a:bodyPr>
            <a:normAutofit/>
          </a:bodyPr>
          <a:lstStyle/>
          <a:p>
            <a:r>
              <a:rPr lang="en-US" dirty="0">
                <a:solidFill>
                  <a:srgbClr val="002060"/>
                </a:solidFill>
              </a:rPr>
              <a:t>Dr </a:t>
            </a:r>
            <a:r>
              <a:rPr lang="en-US" dirty="0" err="1">
                <a:solidFill>
                  <a:srgbClr val="002060"/>
                </a:solidFill>
              </a:rPr>
              <a:t>Mritunjay</a:t>
            </a:r>
            <a:r>
              <a:rPr lang="en-US" dirty="0">
                <a:solidFill>
                  <a:srgbClr val="002060"/>
                </a:solidFill>
              </a:rPr>
              <a:t> Kumar</a:t>
            </a:r>
          </a:p>
          <a:p>
            <a:r>
              <a:rPr lang="en-US" dirty="0">
                <a:solidFill>
                  <a:srgbClr val="002060"/>
                </a:solidFill>
              </a:rPr>
              <a:t>Associate Professor</a:t>
            </a:r>
          </a:p>
          <a:p>
            <a:r>
              <a:rPr lang="en-US" dirty="0">
                <a:solidFill>
                  <a:srgbClr val="002060"/>
                </a:solidFill>
              </a:rPr>
              <a:t>VMD, BVC, BASU, Patna</a:t>
            </a:r>
          </a:p>
        </p:txBody>
      </p:sp>
      <p:pic>
        <p:nvPicPr>
          <p:cNvPr id="4" name="Picture 3">
            <a:extLst>
              <a:ext uri="{FF2B5EF4-FFF2-40B4-BE49-F238E27FC236}">
                <a16:creationId xmlns:a16="http://schemas.microsoft.com/office/drawing/2014/main" id="{EEDF7525-B6AC-BF71-734D-80FF342A548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19138" y="274961"/>
            <a:ext cx="1344254" cy="1038742"/>
          </a:xfrm>
          <a:prstGeom prst="rect">
            <a:avLst/>
          </a:prstGeom>
        </p:spPr>
      </p:pic>
      <p:pic>
        <p:nvPicPr>
          <p:cNvPr id="5" name="Picture 4">
            <a:extLst>
              <a:ext uri="{FF2B5EF4-FFF2-40B4-BE49-F238E27FC236}">
                <a16:creationId xmlns:a16="http://schemas.microsoft.com/office/drawing/2014/main" id="{F45CF877-BBB0-BB64-FAD4-ED97ADC9D6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4492" y="399837"/>
            <a:ext cx="1905000" cy="952500"/>
          </a:xfrm>
          <a:prstGeom prst="rect">
            <a:avLst/>
          </a:prstGeom>
        </p:spPr>
      </p:pic>
      <p:sp>
        <p:nvSpPr>
          <p:cNvPr id="6" name="TextBox 5">
            <a:extLst>
              <a:ext uri="{FF2B5EF4-FFF2-40B4-BE49-F238E27FC236}">
                <a16:creationId xmlns:a16="http://schemas.microsoft.com/office/drawing/2014/main" id="{898E4ECB-3DF1-3C80-B45E-458D5BAB85AC}"/>
              </a:ext>
            </a:extLst>
          </p:cNvPr>
          <p:cNvSpPr txBox="1"/>
          <p:nvPr/>
        </p:nvSpPr>
        <p:spPr>
          <a:xfrm>
            <a:off x="2229492" y="359596"/>
            <a:ext cx="7541232" cy="954107"/>
          </a:xfrm>
          <a:prstGeom prst="rect">
            <a:avLst/>
          </a:prstGeom>
          <a:noFill/>
        </p:spPr>
        <p:txBody>
          <a:bodyPr wrap="square" rtlCol="0">
            <a:spAutoFit/>
          </a:bodyPr>
          <a:lstStyle/>
          <a:p>
            <a:pPr algn="ctr"/>
            <a:r>
              <a:rPr lang="en-US" sz="2800" b="1" dirty="0">
                <a:solidFill>
                  <a:srgbClr val="002060"/>
                </a:solidFill>
              </a:rPr>
              <a:t>Department of Veterinary Medicine</a:t>
            </a:r>
          </a:p>
          <a:p>
            <a:pPr algn="ctr"/>
            <a:r>
              <a:rPr lang="en-US" sz="2800" b="1" dirty="0">
                <a:solidFill>
                  <a:srgbClr val="002060"/>
                </a:solidFill>
              </a:rPr>
              <a:t>Bihar Veterinary College, BASU, Patna</a:t>
            </a:r>
          </a:p>
        </p:txBody>
      </p:sp>
    </p:spTree>
    <p:extLst>
      <p:ext uri="{BB962C8B-B14F-4D97-AF65-F5344CB8AC3E}">
        <p14:creationId xmlns:p14="http://schemas.microsoft.com/office/powerpoint/2010/main" val="3670380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95114D-D1D9-EC7D-E178-FC30837B3983}"/>
              </a:ext>
            </a:extLst>
          </p:cNvPr>
          <p:cNvSpPr>
            <a:spLocks noGrp="1"/>
          </p:cNvSpPr>
          <p:nvPr>
            <p:ph idx="1"/>
          </p:nvPr>
        </p:nvSpPr>
        <p:spPr>
          <a:xfrm>
            <a:off x="321752" y="291386"/>
            <a:ext cx="11548495" cy="6275227"/>
          </a:xfrm>
        </p:spPr>
        <p:txBody>
          <a:bodyPr>
            <a:normAutofit fontScale="92500" lnSpcReduction="20000"/>
          </a:bodyPr>
          <a:lstStyle/>
          <a:p>
            <a:pPr marL="0" indent="0" algn="just">
              <a:buNone/>
            </a:pPr>
            <a:r>
              <a:rPr lang="en-US" b="1" dirty="0">
                <a:solidFill>
                  <a:srgbClr val="FF0000"/>
                </a:solidFill>
              </a:rPr>
              <a:t>Post Mortem findings</a:t>
            </a:r>
          </a:p>
          <a:p>
            <a:pPr algn="just">
              <a:buFont typeface="Wingdings" panose="05000000000000000000" pitchFamily="2" charset="2"/>
              <a:buChar char="Ø"/>
            </a:pPr>
            <a:r>
              <a:rPr lang="en-US" dirty="0"/>
              <a:t>Gross examination reveals massive subcutaneous hemorrhage of the rear limbs, and multifocal small to large, pale, soft lesions in the forelimb,</a:t>
            </a:r>
          </a:p>
          <a:p>
            <a:pPr algn="just">
              <a:buFont typeface="Wingdings" panose="05000000000000000000" pitchFamily="2" charset="2"/>
              <a:buChar char="Ø"/>
            </a:pPr>
            <a:r>
              <a:rPr lang="en-US" dirty="0"/>
              <a:t>Multiple, small to large ruptures may be found in necrotic muscle bodies</a:t>
            </a:r>
          </a:p>
          <a:p>
            <a:pPr algn="just">
              <a:buFont typeface="Wingdings" panose="05000000000000000000" pitchFamily="2" charset="2"/>
              <a:buChar char="Ø"/>
            </a:pPr>
            <a:r>
              <a:rPr lang="en-US" dirty="0"/>
              <a:t>The gastrocnemius, subscapularis, middle and deep gluteal, semitendinosus, and semimembranosus muscles are often ruptured</a:t>
            </a:r>
          </a:p>
          <a:p>
            <a:pPr algn="just">
              <a:buFont typeface="Wingdings" panose="05000000000000000000" pitchFamily="2" charset="2"/>
              <a:buChar char="Ø"/>
            </a:pPr>
            <a:r>
              <a:rPr lang="en-US" dirty="0"/>
              <a:t>Histologic lesions are primarily located within the skeletal muscles and they are characterized by severe, diffuse necrosis</a:t>
            </a:r>
          </a:p>
          <a:p>
            <a:pPr marL="0" indent="0" algn="just">
              <a:buNone/>
            </a:pPr>
            <a:r>
              <a:rPr lang="en-US" b="1" dirty="0">
                <a:solidFill>
                  <a:srgbClr val="FF0000"/>
                </a:solidFill>
              </a:rPr>
              <a:t>Differential diagnosis</a:t>
            </a:r>
          </a:p>
          <a:p>
            <a:pPr algn="just">
              <a:buFont typeface="Wingdings" panose="05000000000000000000" pitchFamily="2" charset="2"/>
              <a:buChar char="Ø"/>
            </a:pPr>
            <a:r>
              <a:rPr lang="en-US" dirty="0"/>
              <a:t>White-muscle disease, plant toxicities such as Cassia occidentalis, Cassia </a:t>
            </a:r>
            <a:r>
              <a:rPr lang="en-US" dirty="0" err="1"/>
              <a:t>obtusifolia</a:t>
            </a:r>
            <a:r>
              <a:rPr lang="en-US" dirty="0"/>
              <a:t>, and malignant hyperthermia, early tetanus, hypocalcemia, and myositis </a:t>
            </a:r>
          </a:p>
          <a:p>
            <a:pPr marL="0" indent="0" algn="just">
              <a:buNone/>
            </a:pPr>
            <a:r>
              <a:rPr lang="en-US" b="1" dirty="0">
                <a:solidFill>
                  <a:srgbClr val="FF0000"/>
                </a:solidFill>
              </a:rPr>
              <a:t>Diagnosis</a:t>
            </a:r>
          </a:p>
          <a:p>
            <a:pPr algn="just">
              <a:buFont typeface="Wingdings" panose="05000000000000000000" pitchFamily="2" charset="2"/>
              <a:buChar char="Ø"/>
            </a:pPr>
            <a:r>
              <a:rPr lang="en-US" dirty="0"/>
              <a:t>Based on history, clinical signs of myoglobinuria and elevation of biomarker enzymes like Creatinine kinase (CK), LDH, AST</a:t>
            </a:r>
          </a:p>
          <a:p>
            <a:pPr algn="just">
              <a:buFont typeface="Wingdings" panose="05000000000000000000" pitchFamily="2" charset="2"/>
              <a:buChar char="Ø"/>
            </a:pPr>
            <a:r>
              <a:rPr lang="en-US" dirty="0"/>
              <a:t>CK elevation more than 10 times the upper reference limit </a:t>
            </a:r>
          </a:p>
          <a:p>
            <a:pPr algn="just">
              <a:buFont typeface="Wingdings" panose="05000000000000000000" pitchFamily="2" charset="2"/>
              <a:buChar char="Ø"/>
            </a:pPr>
            <a:r>
              <a:rPr lang="en-US" dirty="0" err="1"/>
              <a:t>Hyperkalaemia</a:t>
            </a:r>
            <a:r>
              <a:rPr lang="en-US" dirty="0"/>
              <a:t> and elevated BUN</a:t>
            </a:r>
          </a:p>
          <a:p>
            <a:pPr algn="just"/>
            <a:endParaRPr lang="en-US" b="1" dirty="0">
              <a:solidFill>
                <a:srgbClr val="FF0000"/>
              </a:solidFill>
            </a:endParaRPr>
          </a:p>
        </p:txBody>
      </p:sp>
    </p:spTree>
    <p:extLst>
      <p:ext uri="{BB962C8B-B14F-4D97-AF65-F5344CB8AC3E}">
        <p14:creationId xmlns:p14="http://schemas.microsoft.com/office/powerpoint/2010/main" val="967810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CFAF6E-BD2E-4110-B6BE-57DFE03B1E44}"/>
              </a:ext>
            </a:extLst>
          </p:cNvPr>
          <p:cNvSpPr>
            <a:spLocks noGrp="1"/>
          </p:cNvSpPr>
          <p:nvPr>
            <p:ph idx="1"/>
          </p:nvPr>
        </p:nvSpPr>
        <p:spPr>
          <a:xfrm>
            <a:off x="396412" y="428338"/>
            <a:ext cx="11714308" cy="6541422"/>
          </a:xfrm>
        </p:spPr>
        <p:txBody>
          <a:bodyPr>
            <a:normAutofit fontScale="85000" lnSpcReduction="20000"/>
          </a:bodyPr>
          <a:lstStyle/>
          <a:p>
            <a:pPr marL="0" indent="0" algn="just">
              <a:buNone/>
            </a:pPr>
            <a:r>
              <a:rPr lang="en-US" sz="3800" b="1" dirty="0">
                <a:solidFill>
                  <a:srgbClr val="FF0000"/>
                </a:solidFill>
              </a:rPr>
              <a:t>Treatment </a:t>
            </a:r>
            <a:endParaRPr lang="en-US" sz="3800" dirty="0"/>
          </a:p>
          <a:p>
            <a:pPr marL="0" indent="0" algn="just">
              <a:buNone/>
            </a:pPr>
            <a:r>
              <a:rPr lang="en-US" dirty="0"/>
              <a:t>Low success rate </a:t>
            </a:r>
            <a:r>
              <a:rPr lang="en-US" dirty="0" err="1"/>
              <a:t>eventhough</a:t>
            </a:r>
            <a:r>
              <a:rPr lang="en-US" dirty="0"/>
              <a:t> animals rehabilitated with intensive efforts </a:t>
            </a:r>
          </a:p>
          <a:p>
            <a:pPr marL="0" indent="0" algn="just">
              <a:buNone/>
            </a:pPr>
            <a:r>
              <a:rPr lang="en-US" dirty="0"/>
              <a:t>Costs and logistics associated with treating wild animals, particularly in field situations, pose significant challenges</a:t>
            </a:r>
          </a:p>
          <a:p>
            <a:pPr algn="just"/>
            <a:r>
              <a:rPr lang="en-US" b="1" dirty="0">
                <a:solidFill>
                  <a:srgbClr val="002060"/>
                </a:solidFill>
              </a:rPr>
              <a:t>Analgesia </a:t>
            </a:r>
          </a:p>
          <a:p>
            <a:pPr algn="just"/>
            <a:r>
              <a:rPr lang="en-US" b="1" dirty="0">
                <a:solidFill>
                  <a:srgbClr val="002060"/>
                </a:solidFill>
              </a:rPr>
              <a:t>Opioid</a:t>
            </a:r>
            <a:r>
              <a:rPr lang="en-US" dirty="0"/>
              <a:t> administration with or without a sedative should also be considered</a:t>
            </a:r>
          </a:p>
          <a:p>
            <a:pPr algn="just"/>
            <a:r>
              <a:rPr lang="en-US" dirty="0"/>
              <a:t> </a:t>
            </a:r>
            <a:r>
              <a:rPr lang="en-US" b="1" dirty="0">
                <a:solidFill>
                  <a:srgbClr val="002060"/>
                </a:solidFill>
              </a:rPr>
              <a:t>Corticosteroids </a:t>
            </a:r>
          </a:p>
          <a:p>
            <a:pPr algn="just"/>
            <a:r>
              <a:rPr lang="en-US" b="1" dirty="0">
                <a:solidFill>
                  <a:srgbClr val="002060"/>
                </a:solidFill>
              </a:rPr>
              <a:t>Dantrolene: </a:t>
            </a:r>
            <a:r>
              <a:rPr lang="en-US" dirty="0"/>
              <a:t>Used to prevent malignant hyperthermia in humans and exertional rhabdomyolysis in horses</a:t>
            </a:r>
          </a:p>
          <a:p>
            <a:pPr algn="just"/>
            <a:r>
              <a:rPr lang="en-US" b="1" dirty="0">
                <a:solidFill>
                  <a:srgbClr val="002060"/>
                </a:solidFill>
              </a:rPr>
              <a:t>Muscle relaxants: </a:t>
            </a:r>
            <a:r>
              <a:rPr lang="en-US" dirty="0"/>
              <a:t>Benzodiazepines, including diazepam, midazolam, and zolazepam, are centrally acting muscle relaxants that reduce muscle spasms and spasticity</a:t>
            </a:r>
          </a:p>
          <a:p>
            <a:pPr algn="just"/>
            <a:r>
              <a:rPr lang="en-US" b="1" dirty="0">
                <a:solidFill>
                  <a:srgbClr val="002060"/>
                </a:solidFill>
              </a:rPr>
              <a:t>Dietary supplements </a:t>
            </a:r>
            <a:r>
              <a:rPr lang="en-US" dirty="0"/>
              <a:t>Vitamin E and selenium are biological antioxidants, balanced formulation of B vitamins with vitamin C in parenteral form, Coenzyme Q10, and L-carnitine</a:t>
            </a:r>
          </a:p>
          <a:p>
            <a:pPr algn="just"/>
            <a:r>
              <a:rPr lang="en-US" b="1" dirty="0">
                <a:solidFill>
                  <a:srgbClr val="002060"/>
                </a:solidFill>
              </a:rPr>
              <a:t>Hyperbaric oxygen</a:t>
            </a:r>
            <a:r>
              <a:rPr lang="en-US" dirty="0"/>
              <a:t> : Used as adjunct therapy, induces high oxygen partial pressure in all tissues, inhibits toxin formation, and promotes wound healing</a:t>
            </a:r>
          </a:p>
          <a:p>
            <a:pPr algn="just"/>
            <a:r>
              <a:rPr lang="en-US" b="1" dirty="0">
                <a:solidFill>
                  <a:srgbClr val="002060"/>
                </a:solidFill>
              </a:rPr>
              <a:t>Sodium bicarbonate: </a:t>
            </a:r>
            <a:r>
              <a:rPr lang="en-US" dirty="0"/>
              <a:t>It manage acidemia and alkalinize the urine</a:t>
            </a:r>
          </a:p>
          <a:p>
            <a:pPr algn="just"/>
            <a:r>
              <a:rPr lang="en-US" dirty="0"/>
              <a:t>Approximately 4 </a:t>
            </a:r>
            <a:r>
              <a:rPr lang="en-US" dirty="0" err="1"/>
              <a:t>mEq</a:t>
            </a:r>
            <a:r>
              <a:rPr lang="en-US" dirty="0"/>
              <a:t>/kg of sodium bicarbonate administered intravenously is successful in resolving metabolic acidosis and reducing mortality in large animals</a:t>
            </a:r>
          </a:p>
          <a:p>
            <a:pPr algn="just"/>
            <a:endParaRPr lang="en-US" dirty="0"/>
          </a:p>
        </p:txBody>
      </p:sp>
    </p:spTree>
    <p:extLst>
      <p:ext uri="{BB962C8B-B14F-4D97-AF65-F5344CB8AC3E}">
        <p14:creationId xmlns:p14="http://schemas.microsoft.com/office/powerpoint/2010/main" val="2151477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10425411-0EB4-90B8-4360-46C7CDCB5CF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719858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AAD83F-C1A1-A6AE-B9CA-9AEEAD58EDFA}"/>
              </a:ext>
            </a:extLst>
          </p:cNvPr>
          <p:cNvSpPr>
            <a:spLocks noGrp="1"/>
          </p:cNvSpPr>
          <p:nvPr>
            <p:ph idx="1"/>
          </p:nvPr>
        </p:nvSpPr>
        <p:spPr>
          <a:xfrm>
            <a:off x="554803" y="750013"/>
            <a:ext cx="7451277" cy="6331507"/>
          </a:xfrm>
        </p:spPr>
        <p:txBody>
          <a:bodyPr/>
          <a:lstStyle/>
          <a:p>
            <a:pPr marL="0" marR="152400" lvl="0" indent="0" algn="ctr">
              <a:lnSpc>
                <a:spcPct val="115000"/>
              </a:lnSpc>
              <a:spcBef>
                <a:spcPts val="0"/>
              </a:spcBef>
              <a:spcAft>
                <a:spcPts val="0"/>
              </a:spcAft>
              <a:buSzPts val="1000"/>
              <a:buNone/>
              <a:tabLst>
                <a:tab pos="457200" algn="l"/>
              </a:tabLst>
            </a:pPr>
            <a:r>
              <a:rPr lang="en-US" sz="18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GOUT</a:t>
            </a:r>
          </a:p>
          <a:p>
            <a:pPr marL="342900" marR="152400" lvl="0" indent="-342900" algn="just">
              <a:lnSpc>
                <a:spcPct val="115000"/>
              </a:lnSpc>
              <a:spcBef>
                <a:spcPts val="0"/>
              </a:spcBef>
              <a:spcAft>
                <a:spcPts val="0"/>
              </a:spcAft>
              <a:buSzPts val="1000"/>
              <a:buFont typeface="Symbol" panose="05050102010706020507" pitchFamily="18" charset="2"/>
              <a:buChar char=""/>
              <a:tabLst>
                <a:tab pos="457200" algn="l"/>
              </a:tabLst>
            </a:pPr>
            <a:endParaRPr lang="en-US" sz="1600" b="1" dirty="0">
              <a:solidFill>
                <a:srgbClr val="000033"/>
              </a:solidFill>
              <a:latin typeface="Times New Roman" panose="02020603050405020304" pitchFamily="18" charset="0"/>
              <a:ea typeface="Times New Roman" panose="02020603050405020304" pitchFamily="18" charset="0"/>
              <a:cs typeface="Times New Roman" panose="02020603050405020304" pitchFamily="18" charset="0"/>
            </a:endParaRPr>
          </a:p>
          <a:p>
            <a:pPr marR="152400" lvl="0" algn="just">
              <a:lnSpc>
                <a:spcPct val="115000"/>
              </a:lnSpc>
              <a:spcBef>
                <a:spcPts val="0"/>
              </a:spcBef>
              <a:spcAft>
                <a:spcPts val="0"/>
              </a:spcAft>
              <a:buSzPts val="1000"/>
              <a:buFont typeface="Wingdings" panose="05000000000000000000" pitchFamily="2" charset="2"/>
              <a:buChar char="Ø"/>
              <a:tabLst>
                <a:tab pos="457200" algn="l"/>
              </a:tabLst>
            </a:pPr>
            <a:r>
              <a:rPr lang="en-US" sz="1800" b="1" dirty="0">
                <a:solidFill>
                  <a:srgbClr val="000033"/>
                </a:solidFill>
                <a:latin typeface="Times New Roman" panose="02020603050405020304" pitchFamily="18" charset="0"/>
                <a:ea typeface="Times New Roman" panose="02020603050405020304" pitchFamily="18" charset="0"/>
                <a:cs typeface="Times New Roman" panose="02020603050405020304" pitchFamily="18" charset="0"/>
              </a:rPr>
              <a:t>Gout</a:t>
            </a:r>
            <a:r>
              <a:rPr lang="en-US" sz="1800" b="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is more common in captive birds and </a:t>
            </a:r>
            <a:r>
              <a:rPr lang="en-US" sz="1800" b="1" dirty="0">
                <a:solidFill>
                  <a:srgbClr val="000033"/>
                </a:solidFill>
                <a:latin typeface="Times New Roman" panose="02020603050405020304" pitchFamily="18" charset="0"/>
                <a:ea typeface="Times New Roman" panose="02020603050405020304" pitchFamily="18" charset="0"/>
                <a:cs typeface="Times New Roman" panose="02020603050405020304" pitchFamily="18" charset="0"/>
              </a:rPr>
              <a:t>reptiles</a:t>
            </a:r>
            <a:r>
              <a:rPr lang="en-US" sz="1800" b="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152400" lvl="0" algn="just">
              <a:lnSpc>
                <a:spcPct val="115000"/>
              </a:lnSpc>
              <a:spcBef>
                <a:spcPts val="0"/>
              </a:spcBef>
              <a:spcAft>
                <a:spcPts val="0"/>
              </a:spcAft>
              <a:buSzPts val="1000"/>
              <a:buFont typeface="Wingdings" panose="05000000000000000000" pitchFamily="2" charset="2"/>
              <a:buChar char="Ø"/>
              <a:tabLst>
                <a:tab pos="457200" algn="l"/>
              </a:tabLst>
            </a:pPr>
            <a:r>
              <a:rPr lang="en-US" sz="1800" b="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Among the aviary species, especially raptors like hawks, eagles, kites, vultures, falcons are highly susceptible in addition to </a:t>
            </a:r>
            <a:r>
              <a:rPr lang="en-US" sz="1800" b="1" dirty="0">
                <a:solidFill>
                  <a:srgbClr val="000033"/>
                </a:solidFill>
                <a:latin typeface="Times New Roman" panose="02020603050405020304" pitchFamily="18" charset="0"/>
                <a:ea typeface="Times New Roman" panose="02020603050405020304" pitchFamily="18" charset="0"/>
                <a:cs typeface="Times New Roman" panose="02020603050405020304" pitchFamily="18" charset="0"/>
              </a:rPr>
              <a:t>ostrich</a:t>
            </a:r>
            <a:r>
              <a:rPr lang="en-US" sz="1800" b="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a:solidFill>
                  <a:srgbClr val="000033"/>
                </a:solidFill>
                <a:latin typeface="Times New Roman" panose="02020603050405020304" pitchFamily="18" charset="0"/>
                <a:ea typeface="Times New Roman" panose="02020603050405020304" pitchFamily="18" charset="0"/>
                <a:cs typeface="Times New Roman" panose="02020603050405020304" pitchFamily="18" charset="0"/>
              </a:rPr>
              <a:t>cassowary</a:t>
            </a:r>
            <a:r>
              <a:rPr lang="en-US" sz="1800" b="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peafowls, budgerigars, love birds, parakeets, </a:t>
            </a:r>
            <a:r>
              <a:rPr lang="en-US" sz="1800" b="1" dirty="0">
                <a:solidFill>
                  <a:srgbClr val="000033"/>
                </a:solidFill>
                <a:latin typeface="Times New Roman" panose="02020603050405020304" pitchFamily="18" charset="0"/>
                <a:ea typeface="Times New Roman" panose="02020603050405020304" pitchFamily="18" charset="0"/>
                <a:cs typeface="Times New Roman" panose="02020603050405020304" pitchFamily="18" charset="0"/>
              </a:rPr>
              <a:t>cormorant</a:t>
            </a:r>
            <a:r>
              <a:rPr lang="en-US" sz="1800" b="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goose, duck </a:t>
            </a:r>
            <a:r>
              <a:rPr lang="en-US" sz="1800" b="1" dirty="0" err="1">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etc</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152400" lvl="0" algn="just">
              <a:lnSpc>
                <a:spcPct val="115000"/>
              </a:lnSpc>
              <a:spcBef>
                <a:spcPts val="0"/>
              </a:spcBef>
              <a:spcAft>
                <a:spcPts val="0"/>
              </a:spcAft>
              <a:buSzPts val="1000"/>
              <a:buFont typeface="Wingdings" panose="05000000000000000000" pitchFamily="2" charset="2"/>
              <a:buChar char="Ø"/>
              <a:tabLst>
                <a:tab pos="457200" algn="l"/>
              </a:tabLst>
            </a:pPr>
            <a:r>
              <a:rPr lang="en-US" sz="1800" b="1" dirty="0">
                <a:solidFill>
                  <a:srgbClr val="000033"/>
                </a:solidFill>
                <a:latin typeface="Times New Roman" panose="02020603050405020304" pitchFamily="18" charset="0"/>
                <a:ea typeface="Times New Roman" panose="02020603050405020304" pitchFamily="18" charset="0"/>
                <a:cs typeface="Times New Roman" panose="02020603050405020304" pitchFamily="18" charset="0"/>
              </a:rPr>
              <a:t>Broader classification</a:t>
            </a:r>
            <a:r>
              <a:rPr lang="en-US" sz="1800" b="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and the </a:t>
            </a:r>
            <a:r>
              <a:rPr lang="en-US" sz="1800" b="1" dirty="0">
                <a:solidFill>
                  <a:srgbClr val="000033"/>
                </a:solidFill>
                <a:latin typeface="Times New Roman" panose="02020603050405020304" pitchFamily="18" charset="0"/>
                <a:ea typeface="Times New Roman" panose="02020603050405020304" pitchFamily="18" charset="0"/>
                <a:cs typeface="Times New Roman" panose="02020603050405020304" pitchFamily="18" charset="0"/>
              </a:rPr>
              <a:t>specific classification</a:t>
            </a:r>
            <a:r>
              <a:rPr lang="en-US" sz="1800" b="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of </a:t>
            </a:r>
            <a:r>
              <a:rPr lang="en-US" sz="1800" b="1" dirty="0">
                <a:solidFill>
                  <a:srgbClr val="000033"/>
                </a:solidFill>
                <a:latin typeface="Times New Roman" panose="02020603050405020304" pitchFamily="18" charset="0"/>
                <a:ea typeface="Times New Roman" panose="02020603050405020304" pitchFamily="18" charset="0"/>
                <a:cs typeface="Times New Roman" panose="02020603050405020304" pitchFamily="18" charset="0"/>
              </a:rPr>
              <a:t>gout</a:t>
            </a:r>
            <a:r>
              <a:rPr lang="en-US" sz="1800" b="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should be known for a good understanding about this disorder</a:t>
            </a:r>
            <a:endParaRPr lang="en-US" sz="1800" b="1" dirty="0">
              <a:solidFill>
                <a:srgbClr val="000033"/>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152400" lvl="0" indent="0">
              <a:lnSpc>
                <a:spcPct val="115000"/>
              </a:lnSpc>
              <a:spcBef>
                <a:spcPts val="0"/>
              </a:spcBef>
              <a:spcAft>
                <a:spcPts val="0"/>
              </a:spcAft>
              <a:buSzPts val="1000"/>
              <a:buNone/>
              <a:tabLst>
                <a:tab pos="457200" algn="l"/>
              </a:tabLst>
            </a:pPr>
            <a:endParaRPr lang="en-US" sz="1800" b="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152400" lvl="0" indent="0">
              <a:lnSpc>
                <a:spcPct val="115000"/>
              </a:lnSpc>
              <a:spcBef>
                <a:spcPts val="0"/>
              </a:spcBef>
              <a:spcAft>
                <a:spcPts val="0"/>
              </a:spcAft>
              <a:buSzPts val="1000"/>
              <a:buNone/>
              <a:tabLst>
                <a:tab pos="457200" algn="l"/>
              </a:tabLst>
            </a:pPr>
            <a:r>
              <a:rPr lang="en-US"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Classifications</a:t>
            </a:r>
          </a:p>
          <a:p>
            <a:pPr marL="76200" marR="152400" indent="0">
              <a:lnSpc>
                <a:spcPct val="115000"/>
              </a:lnSpc>
              <a:spcBef>
                <a:spcPts val="0"/>
              </a:spcBef>
              <a:spcAft>
                <a:spcPts val="0"/>
              </a:spcAft>
              <a:buNone/>
            </a:pPr>
            <a:r>
              <a:rPr lang="en-US"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Broader classification</a:t>
            </a:r>
          </a:p>
          <a:p>
            <a:pPr marL="742950" marR="152400" lvl="1" indent="-285750">
              <a:lnSpc>
                <a:spcPct val="115000"/>
              </a:lnSpc>
              <a:spcBef>
                <a:spcPts val="0"/>
              </a:spcBef>
              <a:spcAft>
                <a:spcPts val="0"/>
              </a:spcAft>
              <a:buFont typeface="+mj-lt"/>
              <a:buAutoNum type="alphaLcParenR"/>
            </a:pPr>
            <a:r>
              <a:rPr lang="en-US" sz="18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True </a:t>
            </a:r>
            <a:r>
              <a:rPr lang="en-US" sz="1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gout</a:t>
            </a:r>
            <a:r>
              <a:rPr lang="en-US" sz="1800" b="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Deposition of monosodium urate crystals</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152400" lvl="1" indent="-285750">
              <a:lnSpc>
                <a:spcPct val="115000"/>
              </a:lnSpc>
              <a:spcBef>
                <a:spcPts val="0"/>
              </a:spcBef>
              <a:spcAft>
                <a:spcPts val="0"/>
              </a:spcAft>
              <a:buFont typeface="+mj-lt"/>
              <a:buAutoNum type="alphaLcParenR"/>
            </a:pPr>
            <a:r>
              <a:rPr lang="en-US" sz="18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Pseudo </a:t>
            </a:r>
            <a:r>
              <a:rPr lang="en-US" sz="1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gout</a:t>
            </a:r>
            <a:r>
              <a:rPr lang="en-US" sz="1800" b="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This is formed by deposition of any crystal other than sodium urate</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152400" lvl="0" indent="-342900">
              <a:lnSpc>
                <a:spcPct val="115000"/>
              </a:lnSpc>
              <a:spcBef>
                <a:spcPts val="0"/>
              </a:spcBef>
              <a:spcAft>
                <a:spcPts val="0"/>
              </a:spcAft>
              <a:buSzPts val="1000"/>
              <a:buFont typeface="Symbol" panose="05050102010706020507" pitchFamily="18" charset="2"/>
              <a:buChar char=""/>
              <a:tabLst>
                <a:tab pos="457200" algn="l"/>
              </a:tabLs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pic>
        <p:nvPicPr>
          <p:cNvPr id="1026" name="Picture 2" descr="Image result for Gout in wild animasl">
            <a:extLst>
              <a:ext uri="{FF2B5EF4-FFF2-40B4-BE49-F238E27FC236}">
                <a16:creationId xmlns:a16="http://schemas.microsoft.com/office/drawing/2014/main" id="{AC024A2D-5EA0-2851-A1E2-34ED872535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68373" y="1016000"/>
            <a:ext cx="3527436" cy="2704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3229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B189638-96AF-7B52-24C4-7F5DBCD3E4D7}"/>
              </a:ext>
            </a:extLst>
          </p:cNvPr>
          <p:cNvSpPr txBox="1"/>
          <p:nvPr/>
        </p:nvSpPr>
        <p:spPr>
          <a:xfrm>
            <a:off x="643846" y="105494"/>
            <a:ext cx="9904287" cy="523220"/>
          </a:xfrm>
          <a:prstGeom prst="rect">
            <a:avLst/>
          </a:prstGeom>
          <a:noFill/>
        </p:spPr>
        <p:txBody>
          <a:bodyPr wrap="square" rtlCol="0">
            <a:spAutoFit/>
          </a:bodyPr>
          <a:lstStyle/>
          <a:p>
            <a:r>
              <a:rPr lang="en-US" sz="2800" b="1" dirty="0">
                <a:solidFill>
                  <a:srgbClr val="FF0000"/>
                </a:solidFill>
              </a:rPr>
              <a:t>Specific Classification</a:t>
            </a:r>
          </a:p>
        </p:txBody>
      </p:sp>
      <p:graphicFrame>
        <p:nvGraphicFramePr>
          <p:cNvPr id="2" name="Table 2">
            <a:extLst>
              <a:ext uri="{FF2B5EF4-FFF2-40B4-BE49-F238E27FC236}">
                <a16:creationId xmlns:a16="http://schemas.microsoft.com/office/drawing/2014/main" id="{C0DB6336-3BD4-373C-38B1-51FF31C39602}"/>
              </a:ext>
            </a:extLst>
          </p:cNvPr>
          <p:cNvGraphicFramePr>
            <a:graphicFrameLocks noGrp="1"/>
          </p:cNvGraphicFramePr>
          <p:nvPr>
            <p:extLst>
              <p:ext uri="{D42A27DB-BD31-4B8C-83A1-F6EECF244321}">
                <p14:modId xmlns:p14="http://schemas.microsoft.com/office/powerpoint/2010/main" val="3264252571"/>
              </p:ext>
            </p:extLst>
          </p:nvPr>
        </p:nvGraphicFramePr>
        <p:xfrm>
          <a:off x="740082" y="584831"/>
          <a:ext cx="8891598" cy="3090476"/>
        </p:xfrm>
        <a:graphic>
          <a:graphicData uri="http://schemas.openxmlformats.org/drawingml/2006/table">
            <a:tbl>
              <a:tblPr firstRow="1" bandRow="1">
                <a:tableStyleId>{5C22544A-7EE6-4342-B048-85BDC9FD1C3A}</a:tableStyleId>
              </a:tblPr>
              <a:tblGrid>
                <a:gridCol w="2839547">
                  <a:extLst>
                    <a:ext uri="{9D8B030D-6E8A-4147-A177-3AD203B41FA5}">
                      <a16:colId xmlns:a16="http://schemas.microsoft.com/office/drawing/2014/main" val="368247445"/>
                    </a:ext>
                  </a:extLst>
                </a:gridCol>
                <a:gridCol w="6052051">
                  <a:extLst>
                    <a:ext uri="{9D8B030D-6E8A-4147-A177-3AD203B41FA5}">
                      <a16:colId xmlns:a16="http://schemas.microsoft.com/office/drawing/2014/main" val="2167718658"/>
                    </a:ext>
                  </a:extLst>
                </a:gridCol>
              </a:tblGrid>
              <a:tr h="1510259">
                <a:tc>
                  <a:txBody>
                    <a:bodyPr/>
                    <a:lstStyle/>
                    <a:p>
                      <a:r>
                        <a:rPr lang="en-US" dirty="0"/>
                        <a:t>Visceral Gout (Usually occurs in acute form)</a:t>
                      </a:r>
                    </a:p>
                  </a:txBody>
                  <a:tcPr/>
                </a:tc>
                <a:tc>
                  <a:txBody>
                    <a:bodyPr/>
                    <a:lstStyle/>
                    <a:p>
                      <a:r>
                        <a:rPr lang="en-US" dirty="0"/>
                        <a:t>Deposition of whitish urate or uric acid crystals  in case of reptile and birds (urate crystals are deposited as white </a:t>
                      </a:r>
                      <a:r>
                        <a:rPr lang="en-US" dirty="0" err="1"/>
                        <a:t>coloured</a:t>
                      </a:r>
                      <a:r>
                        <a:rPr lang="en-US" dirty="0"/>
                        <a:t> powder or foci often on pericardium and liver mainly and also on kidney</a:t>
                      </a:r>
                    </a:p>
                    <a:p>
                      <a:endParaRPr lang="en-US" dirty="0"/>
                    </a:p>
                    <a:p>
                      <a:endParaRPr lang="en-US" dirty="0"/>
                    </a:p>
                  </a:txBody>
                  <a:tcPr/>
                </a:tc>
                <a:extLst>
                  <a:ext uri="{0D108BD9-81ED-4DB2-BD59-A6C34878D82A}">
                    <a16:rowId xmlns:a16="http://schemas.microsoft.com/office/drawing/2014/main" val="3978035559"/>
                  </a:ext>
                </a:extLst>
              </a:tr>
              <a:tr h="1353116">
                <a:tc>
                  <a:txBody>
                    <a:bodyPr/>
                    <a:lstStyle/>
                    <a:p>
                      <a:r>
                        <a:rPr lang="en-US" b="1" dirty="0"/>
                        <a:t>Articular Gout or Synovial Gout (Usually occurs as Chronic form)</a:t>
                      </a:r>
                    </a:p>
                  </a:txBody>
                  <a:tcPr/>
                </a:tc>
                <a:tc>
                  <a:txBody>
                    <a:bodyPr/>
                    <a:lstStyle/>
                    <a:p>
                      <a:r>
                        <a:rPr lang="en-US" b="1" dirty="0"/>
                        <a:t>Urate deposition in and around the joints</a:t>
                      </a:r>
                    </a:p>
                    <a:p>
                      <a:r>
                        <a:rPr lang="en-US" b="1" dirty="0"/>
                        <a:t>Deposition of urate crystals form in joints, form small nodules called as </a:t>
                      </a:r>
                      <a:r>
                        <a:rPr lang="en-US" b="1" dirty="0">
                          <a:solidFill>
                            <a:srgbClr val="002060"/>
                          </a:solidFill>
                        </a:rPr>
                        <a:t>tophi or tophus </a:t>
                      </a:r>
                      <a:r>
                        <a:rPr lang="en-US" b="1" dirty="0"/>
                        <a:t>due to tissue reaction leading to swelling</a:t>
                      </a:r>
                    </a:p>
                  </a:txBody>
                  <a:tcPr/>
                </a:tc>
                <a:extLst>
                  <a:ext uri="{0D108BD9-81ED-4DB2-BD59-A6C34878D82A}">
                    <a16:rowId xmlns:a16="http://schemas.microsoft.com/office/drawing/2014/main" val="1938703442"/>
                  </a:ext>
                </a:extLst>
              </a:tr>
            </a:tbl>
          </a:graphicData>
        </a:graphic>
      </p:graphicFrame>
      <p:sp>
        <p:nvSpPr>
          <p:cNvPr id="4" name="Content Placeholder 3">
            <a:extLst>
              <a:ext uri="{FF2B5EF4-FFF2-40B4-BE49-F238E27FC236}">
                <a16:creationId xmlns:a16="http://schemas.microsoft.com/office/drawing/2014/main" id="{DF858DC1-BCEF-50E7-B199-7A6939E03AAE}"/>
              </a:ext>
            </a:extLst>
          </p:cNvPr>
          <p:cNvSpPr>
            <a:spLocks noGrp="1"/>
          </p:cNvSpPr>
          <p:nvPr>
            <p:ph idx="1"/>
          </p:nvPr>
        </p:nvSpPr>
        <p:spPr>
          <a:xfrm>
            <a:off x="643846" y="3631424"/>
            <a:ext cx="10515600" cy="4351338"/>
          </a:xfrm>
        </p:spPr>
        <p:txBody>
          <a:bodyPr/>
          <a:lstStyle/>
          <a:p>
            <a:pPr marL="0" marR="152400" lvl="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Etiology</a:t>
            </a:r>
            <a:endParaRPr kumimoji="0" lang="en-US" sz="2400" b="0" i="0" u="none" strike="noStrike" kern="1200" cap="none" spc="0" normalizeH="0" baseline="0" noProof="0" dirty="0">
              <a:ln>
                <a:noFill/>
              </a:ln>
              <a:solidFill>
                <a:srgbClr val="FF0000"/>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342900" marR="152400" lvl="0" indent="-342900" algn="just" defTabSz="914400" rtl="0" eaLnBrk="1" fontAlgn="auto" latinLnBrk="0" hangingPunct="1">
              <a:lnSpc>
                <a:spcPct val="115000"/>
              </a:lnSpc>
              <a:spcBef>
                <a:spcPts val="0"/>
              </a:spcBef>
              <a:spcAft>
                <a:spcPts val="0"/>
              </a:spcAft>
              <a:buClrTx/>
              <a:buSzPts val="1000"/>
              <a:buFont typeface="Wingdings" panose="05000000000000000000" pitchFamily="2" charset="2"/>
              <a:buChar char=""/>
              <a:tabLst>
                <a:tab pos="457200" algn="l"/>
              </a:tabLst>
              <a:defRPr/>
            </a:pPr>
            <a:r>
              <a:rPr kumimoji="0" lang="en-US" sz="1800" b="1" i="0"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Renal problems </a:t>
            </a:r>
            <a:r>
              <a:rPr kumimoji="0" lang="en-US" sz="1800" b="0" i="0" u="none" strike="noStrike" kern="1200" cap="none" spc="0" normalizeH="0" baseline="0" noProof="0" dirty="0">
                <a:ln>
                  <a:noFill/>
                </a:ln>
                <a:solidFill>
                  <a:srgbClr val="0000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(infection/inflammation/renal lesions due to nephrotoxic substances like gentamicin and anti-inflammatory drugs like salicylates, </a:t>
            </a:r>
            <a:r>
              <a:rPr kumimoji="0" lang="en-US" sz="1800" b="0" i="0" u="none" strike="noStrike" kern="1200" cap="none" spc="0" normalizeH="0" baseline="0" noProof="0" dirty="0" err="1">
                <a:ln>
                  <a:noFill/>
                </a:ln>
                <a:solidFill>
                  <a:srgbClr val="0000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probenecids</a:t>
            </a:r>
            <a:r>
              <a:rPr kumimoji="0" lang="en-US" sz="1800" b="0" i="0" u="none" strike="noStrike" kern="1200" cap="none" spc="0" normalizeH="0" baseline="0" noProof="0" dirty="0">
                <a:ln>
                  <a:noFill/>
                </a:ln>
                <a:solidFill>
                  <a:srgbClr val="0000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phenylbutazone etc.) are the basic cause because liver and esp. the renal tissues are involved in production of urate crystals</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342900" marR="152400" lvl="0" indent="-342900" algn="just" defTabSz="914400" rtl="0" eaLnBrk="1" fontAlgn="auto" latinLnBrk="0" hangingPunct="1">
              <a:lnSpc>
                <a:spcPct val="115000"/>
              </a:lnSpc>
              <a:spcBef>
                <a:spcPts val="0"/>
              </a:spcBef>
              <a:spcAft>
                <a:spcPts val="0"/>
              </a:spcAft>
              <a:buClrTx/>
              <a:buSzPts val="1000"/>
              <a:buFont typeface="Wingdings" panose="05000000000000000000" pitchFamily="2" charset="2"/>
              <a:buChar char=""/>
              <a:tabLst>
                <a:tab pos="457200" algn="l"/>
              </a:tabLst>
              <a:defRPr/>
            </a:pPr>
            <a:r>
              <a:rPr kumimoji="0" lang="en-US" sz="1800" b="1" i="0"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Nutrition</a:t>
            </a:r>
            <a:r>
              <a:rPr kumimoji="0" lang="en-US" sz="1800" b="0" i="0" u="none" strike="noStrike" kern="1200" cap="none" spc="0" normalizeH="0" baseline="0" noProof="0" dirty="0">
                <a:ln>
                  <a:noFill/>
                </a:ln>
                <a:solidFill>
                  <a:srgbClr val="0000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(increased protein intake with or without provision of water and incorrect balance of amino-acids in the feed</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342900" marR="152400" lvl="0" indent="-342900" algn="just" defTabSz="914400" rtl="0" eaLnBrk="1" fontAlgn="auto" latinLnBrk="0" hangingPunct="1">
              <a:lnSpc>
                <a:spcPct val="115000"/>
              </a:lnSpc>
              <a:spcBef>
                <a:spcPts val="0"/>
              </a:spcBef>
              <a:spcAft>
                <a:spcPts val="0"/>
              </a:spcAft>
              <a:buClrTx/>
              <a:buSzPts val="1000"/>
              <a:buFont typeface="Wingdings" panose="05000000000000000000" pitchFamily="2" charset="2"/>
              <a:buChar char=""/>
              <a:tabLst>
                <a:tab pos="457200" algn="l"/>
              </a:tabLst>
              <a:defRPr/>
            </a:pPr>
            <a:r>
              <a:rPr kumimoji="0" lang="en-US" sz="1800" b="1" i="0"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Stress </a:t>
            </a:r>
            <a:r>
              <a:rPr kumimoji="0" lang="en-US" sz="1800" b="0" i="0" u="none" strike="noStrike" kern="1200" cap="none" spc="0" normalizeH="0" baseline="0" noProof="0" dirty="0">
                <a:ln>
                  <a:noFill/>
                </a:ln>
                <a:solidFill>
                  <a:srgbClr val="0000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leading to dehydration or dehydration due to diseases all lead ultimately reduced renal blood flow and thereby renal efficiency is lots and ultimately gout occurs</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342900" marR="152400" lvl="0" indent="-342900" algn="just" defTabSz="914400" rtl="0" eaLnBrk="1" fontAlgn="auto" latinLnBrk="0" hangingPunct="1">
              <a:lnSpc>
                <a:spcPct val="115000"/>
              </a:lnSpc>
              <a:spcBef>
                <a:spcPts val="0"/>
              </a:spcBef>
              <a:spcAft>
                <a:spcPts val="0"/>
              </a:spcAft>
              <a:buClrTx/>
              <a:buSzPts val="1000"/>
              <a:buFont typeface="Wingdings" panose="05000000000000000000" pitchFamily="2" charset="2"/>
              <a:buChar char=""/>
              <a:tabLst>
                <a:tab pos="457200" algn="l"/>
              </a:tabLst>
              <a:defRPr/>
            </a:pPr>
            <a:r>
              <a:rPr kumimoji="0" lang="en-US" sz="1800" b="1" i="0"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Congenital</a:t>
            </a:r>
            <a:r>
              <a:rPr kumimoji="0" lang="en-US" sz="1800" b="0" i="0" u="none" strike="noStrike" kern="1200" cap="none" spc="0" normalizeH="0" baseline="0" noProof="0" dirty="0">
                <a:ln>
                  <a:noFill/>
                </a:ln>
                <a:solidFill>
                  <a:srgbClr val="0000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 Nile crocodile hatchlings</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pic>
        <p:nvPicPr>
          <p:cNvPr id="2050" name="Picture 2" descr="budgie with articular gout">
            <a:extLst>
              <a:ext uri="{FF2B5EF4-FFF2-40B4-BE49-F238E27FC236}">
                <a16:creationId xmlns:a16="http://schemas.microsoft.com/office/drawing/2014/main" id="{FC458F46-FA0C-26B1-1A43-B21162C038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18320" y="584831"/>
            <a:ext cx="2773680" cy="20802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1744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555204-CFF3-C5E7-B467-EA6640327ACD}"/>
              </a:ext>
            </a:extLst>
          </p:cNvPr>
          <p:cNvSpPr>
            <a:spLocks noGrp="1"/>
          </p:cNvSpPr>
          <p:nvPr>
            <p:ph idx="1"/>
          </p:nvPr>
        </p:nvSpPr>
        <p:spPr>
          <a:xfrm>
            <a:off x="452063" y="457200"/>
            <a:ext cx="8448097" cy="6077164"/>
          </a:xfrm>
        </p:spPr>
        <p:txBody>
          <a:bodyPr/>
          <a:lstStyle/>
          <a:p>
            <a:pPr marL="0" marR="152400" indent="0" algn="just">
              <a:lnSpc>
                <a:spcPct val="115000"/>
              </a:lnSpc>
              <a:spcBef>
                <a:spcPts val="0"/>
              </a:spcBef>
              <a:spcAft>
                <a:spcPts val="0"/>
              </a:spcAft>
              <a:buNone/>
            </a:pPr>
            <a:r>
              <a:rPr lang="en-US"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Clinical signs</a:t>
            </a:r>
            <a:endParaRPr lang="en-US"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52400" lvl="0" indent="-342900" algn="just">
              <a:lnSpc>
                <a:spcPct val="115000"/>
              </a:lnSpc>
              <a:spcBef>
                <a:spcPts val="0"/>
              </a:spcBef>
              <a:spcAft>
                <a:spcPts val="0"/>
              </a:spcAft>
              <a:buSzPts val="1000"/>
              <a:buFont typeface="Wingdings" panose="05000000000000000000" pitchFamily="2" charset="2"/>
              <a:buChar char=""/>
              <a:tabLst>
                <a:tab pos="457200" algn="l"/>
              </a:tabLst>
            </a:pPr>
            <a:r>
              <a:rPr lang="en-US" sz="1800" b="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In crocodiles or </a:t>
            </a:r>
            <a:r>
              <a:rPr lang="en-US" sz="1800" b="1" dirty="0">
                <a:solidFill>
                  <a:srgbClr val="000033"/>
                </a:solidFill>
                <a:latin typeface="Times New Roman" panose="02020603050405020304" pitchFamily="18" charset="0"/>
                <a:ea typeface="Times New Roman" panose="02020603050405020304" pitchFamily="18" charset="0"/>
                <a:cs typeface="Times New Roman" panose="02020603050405020304" pitchFamily="18" charset="0"/>
              </a:rPr>
              <a:t>lizards</a:t>
            </a:r>
            <a:r>
              <a:rPr lang="en-US" sz="1800" b="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or </a:t>
            </a:r>
            <a:r>
              <a:rPr lang="en-US" sz="1800" b="1" dirty="0">
                <a:solidFill>
                  <a:srgbClr val="000033"/>
                </a:solidFill>
                <a:latin typeface="Times New Roman" panose="02020603050405020304" pitchFamily="18" charset="0"/>
                <a:ea typeface="Times New Roman" panose="02020603050405020304" pitchFamily="18" charset="0"/>
                <a:cs typeface="Times New Roman" panose="02020603050405020304" pitchFamily="18" charset="0"/>
              </a:rPr>
              <a:t>chelonians</a:t>
            </a:r>
            <a:r>
              <a:rPr lang="en-US" sz="1800" b="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affected by </a:t>
            </a:r>
            <a:r>
              <a:rPr lang="en-US" sz="1800" b="1" dirty="0">
                <a:solidFill>
                  <a:srgbClr val="000033"/>
                </a:solidFill>
                <a:latin typeface="Times New Roman" panose="02020603050405020304" pitchFamily="18" charset="0"/>
                <a:ea typeface="Times New Roman" panose="02020603050405020304" pitchFamily="18" charset="0"/>
                <a:cs typeface="Times New Roman" panose="02020603050405020304" pitchFamily="18" charset="0"/>
              </a:rPr>
              <a:t>gout</a:t>
            </a:r>
            <a:r>
              <a:rPr lang="en-US" sz="1800" b="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general depression is there but antemortem-diagnosis is difficult in visceral </a:t>
            </a:r>
            <a:r>
              <a:rPr lang="en-US" sz="1800" b="1" dirty="0">
                <a:solidFill>
                  <a:srgbClr val="000033"/>
                </a:solidFill>
                <a:latin typeface="Times New Roman" panose="02020603050405020304" pitchFamily="18" charset="0"/>
                <a:ea typeface="Times New Roman" panose="02020603050405020304" pitchFamily="18" charset="0"/>
                <a:cs typeface="Times New Roman" panose="02020603050405020304" pitchFamily="18" charset="0"/>
              </a:rPr>
              <a:t>gout</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52400" lvl="0" indent="-342900" algn="just">
              <a:lnSpc>
                <a:spcPct val="115000"/>
              </a:lnSpc>
              <a:spcBef>
                <a:spcPts val="0"/>
              </a:spcBef>
              <a:spcAft>
                <a:spcPts val="0"/>
              </a:spcAft>
              <a:buSzPts val="1000"/>
              <a:buFont typeface="Wingdings" panose="05000000000000000000" pitchFamily="2" charset="2"/>
              <a:buChar char=""/>
              <a:tabLst>
                <a:tab pos="457200" algn="l"/>
              </a:tabLst>
            </a:pPr>
            <a:r>
              <a:rPr lang="en-US" sz="1800" b="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In articular </a:t>
            </a:r>
            <a:r>
              <a:rPr lang="en-US" sz="1800" b="1" dirty="0">
                <a:solidFill>
                  <a:srgbClr val="000033"/>
                </a:solidFill>
                <a:latin typeface="Times New Roman" panose="02020603050405020304" pitchFamily="18" charset="0"/>
                <a:ea typeface="Times New Roman" panose="02020603050405020304" pitchFamily="18" charset="0"/>
                <a:cs typeface="Times New Roman" panose="02020603050405020304" pitchFamily="18" charset="0"/>
              </a:rPr>
              <a:t>gout</a:t>
            </a:r>
            <a:r>
              <a:rPr lang="en-US" sz="1800" b="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the affected leg joints become painful and the animal is reluctant to move</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52400" lvl="0" indent="-342900" algn="just">
              <a:lnSpc>
                <a:spcPct val="115000"/>
              </a:lnSpc>
              <a:spcBef>
                <a:spcPts val="0"/>
              </a:spcBef>
              <a:spcAft>
                <a:spcPts val="0"/>
              </a:spcAft>
              <a:buSzPts val="1000"/>
              <a:buFont typeface="Wingdings" panose="05000000000000000000" pitchFamily="2" charset="2"/>
              <a:buChar char=""/>
              <a:tabLst>
                <a:tab pos="457200" algn="l"/>
              </a:tabLst>
            </a:pPr>
            <a:r>
              <a:rPr lang="en-US" sz="1800" b="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In advanced arthritic </a:t>
            </a:r>
            <a:r>
              <a:rPr lang="en-US" sz="1800" b="1" dirty="0">
                <a:solidFill>
                  <a:srgbClr val="000033"/>
                </a:solidFill>
                <a:latin typeface="Times New Roman" panose="02020603050405020304" pitchFamily="18" charset="0"/>
                <a:ea typeface="Times New Roman" panose="02020603050405020304" pitchFamily="18" charset="0"/>
                <a:cs typeface="Times New Roman" panose="02020603050405020304" pitchFamily="18" charset="0"/>
              </a:rPr>
              <a:t>gout</a:t>
            </a:r>
            <a:r>
              <a:rPr lang="en-US" sz="1800" b="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the swollen joints can be easily seen or palpated</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52400" lvl="0" indent="-342900" algn="just">
              <a:lnSpc>
                <a:spcPct val="115000"/>
              </a:lnSpc>
              <a:spcBef>
                <a:spcPts val="0"/>
              </a:spcBef>
              <a:spcAft>
                <a:spcPts val="0"/>
              </a:spcAft>
              <a:buSzPts val="1000"/>
              <a:buFont typeface="Wingdings" panose="05000000000000000000" pitchFamily="2" charset="2"/>
              <a:buChar char=""/>
              <a:tabLst>
                <a:tab pos="457200" algn="l"/>
              </a:tabLst>
            </a:pPr>
            <a:r>
              <a:rPr lang="en-US" sz="1800" b="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In captive aviary species, affected by visceral </a:t>
            </a:r>
            <a:r>
              <a:rPr lang="en-US" sz="1800" b="1" dirty="0">
                <a:solidFill>
                  <a:srgbClr val="000033"/>
                </a:solidFill>
                <a:latin typeface="Times New Roman" panose="02020603050405020304" pitchFamily="18" charset="0"/>
                <a:ea typeface="Times New Roman" panose="02020603050405020304" pitchFamily="18" charset="0"/>
                <a:cs typeface="Times New Roman" panose="02020603050405020304" pitchFamily="18" charset="0"/>
              </a:rPr>
              <a:t>gout</a:t>
            </a:r>
            <a:r>
              <a:rPr lang="en-US" sz="1800" b="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antemortem- diagnosis is difficult as in case of many species</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52400" lvl="0" indent="-342900" algn="just">
              <a:lnSpc>
                <a:spcPct val="115000"/>
              </a:lnSpc>
              <a:spcBef>
                <a:spcPts val="0"/>
              </a:spcBef>
              <a:spcAft>
                <a:spcPts val="0"/>
              </a:spcAft>
              <a:buSzPts val="1000"/>
              <a:buFont typeface="Wingdings" panose="05000000000000000000" pitchFamily="2" charset="2"/>
              <a:buChar char=""/>
              <a:tabLst>
                <a:tab pos="457200" algn="l"/>
              </a:tabLst>
            </a:pPr>
            <a:r>
              <a:rPr lang="en-US" sz="1800" b="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In articular </a:t>
            </a:r>
            <a:r>
              <a:rPr lang="en-US" sz="1800" b="1" dirty="0">
                <a:solidFill>
                  <a:srgbClr val="000033"/>
                </a:solidFill>
                <a:latin typeface="Times New Roman" panose="02020603050405020304" pitchFamily="18" charset="0"/>
                <a:ea typeface="Times New Roman" panose="02020603050405020304" pitchFamily="18" charset="0"/>
                <a:cs typeface="Times New Roman" panose="02020603050405020304" pitchFamily="18" charset="0"/>
              </a:rPr>
              <a:t>gout</a:t>
            </a:r>
            <a:r>
              <a:rPr lang="en-US" sz="1800" b="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urate tophi may be seen esp. in advanced cases (seen as whitish areas at joints)</a:t>
            </a:r>
          </a:p>
          <a:p>
            <a:pPr marL="342900" marR="152400" lvl="0" indent="-342900" algn="just">
              <a:lnSpc>
                <a:spcPct val="115000"/>
              </a:lnSpc>
              <a:spcBef>
                <a:spcPts val="0"/>
              </a:spcBef>
              <a:spcAft>
                <a:spcPts val="0"/>
              </a:spcAft>
              <a:buSzPts val="1000"/>
              <a:buFont typeface="Wingdings" panose="05000000000000000000" pitchFamily="2" charset="2"/>
              <a:buChar char=""/>
              <a:tabLst>
                <a:tab pos="457200" algn="l"/>
              </a:tabLst>
            </a:pPr>
            <a:endParaRPr lang="en-US" sz="1800" dirty="0">
              <a:solidFill>
                <a:srgbClr val="000033"/>
              </a:solidFill>
              <a:latin typeface="Calibri" panose="020F0502020204030204" pitchFamily="34" charset="0"/>
              <a:ea typeface="Times New Roman" panose="02020603050405020304" pitchFamily="18" charset="0"/>
              <a:cs typeface="Times New Roman" panose="02020603050405020304" pitchFamily="18" charset="0"/>
            </a:endParaRPr>
          </a:p>
          <a:p>
            <a:pPr algn="just"/>
            <a:endParaRPr lang="en-US" dirty="0"/>
          </a:p>
        </p:txBody>
      </p:sp>
      <p:pic>
        <p:nvPicPr>
          <p:cNvPr id="3074" name="Picture 2" descr="Image result for Gout in wild animasl">
            <a:extLst>
              <a:ext uri="{FF2B5EF4-FFF2-40B4-BE49-F238E27FC236}">
                <a16:creationId xmlns:a16="http://schemas.microsoft.com/office/drawing/2014/main" id="{3FDB1ECE-D1F9-9008-AB5B-A6BBB67168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0160" y="1848485"/>
            <a:ext cx="3381375" cy="2571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9086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D787CD-E158-D4A9-BBB1-B8C122390E99}"/>
              </a:ext>
            </a:extLst>
          </p:cNvPr>
          <p:cNvSpPr>
            <a:spLocks noGrp="1"/>
          </p:cNvSpPr>
          <p:nvPr>
            <p:ph idx="1"/>
          </p:nvPr>
        </p:nvSpPr>
        <p:spPr>
          <a:xfrm>
            <a:off x="565079" y="534256"/>
            <a:ext cx="10788721" cy="5642707"/>
          </a:xfrm>
        </p:spPr>
        <p:txBody>
          <a:bodyPr>
            <a:noAutofit/>
          </a:bodyPr>
          <a:lstStyle/>
          <a:p>
            <a:pPr marL="0" marR="152400" lvl="0" indent="0" algn="just">
              <a:lnSpc>
                <a:spcPct val="115000"/>
              </a:lnSpc>
              <a:spcBef>
                <a:spcPts val="0"/>
              </a:spcBef>
              <a:spcAft>
                <a:spcPts val="0"/>
              </a:spcAft>
              <a:buSzPts val="1000"/>
              <a:buNone/>
              <a:tabLst>
                <a:tab pos="457200" algn="l"/>
              </a:tabLst>
            </a:pPr>
            <a:r>
              <a:rPr lang="en-US"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Diagnosis</a:t>
            </a:r>
          </a:p>
          <a:p>
            <a:pPr marR="152400" algn="just">
              <a:lnSpc>
                <a:spcPct val="115000"/>
              </a:lnSpc>
              <a:spcBef>
                <a:spcPts val="0"/>
              </a:spcBef>
              <a:buSzPts val="1000"/>
              <a:buFont typeface="Wingdings" panose="05000000000000000000" pitchFamily="2" charset="2"/>
              <a:buChar char="ü"/>
              <a:tabLst>
                <a:tab pos="457200" algn="l"/>
              </a:tabLst>
            </a:pPr>
            <a:r>
              <a:rPr lang="en-US" sz="18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Elevated serum </a:t>
            </a:r>
            <a:r>
              <a:rPr lang="en-US" sz="18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uric acid </a:t>
            </a:r>
            <a:r>
              <a:rPr lang="en-US" sz="18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helps the diagnosis in general, in addition to the specific examination for urate crystals in joints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152400" lvl="0" indent="0" algn="just">
              <a:lnSpc>
                <a:spcPct val="115000"/>
              </a:lnSpc>
              <a:spcBef>
                <a:spcPts val="0"/>
              </a:spcBef>
              <a:spcAft>
                <a:spcPts val="0"/>
              </a:spcAft>
              <a:buSzPts val="1000"/>
              <a:buNone/>
              <a:tabLst>
                <a:tab pos="457200" algn="l"/>
              </a:tabLst>
            </a:pPr>
            <a:endParaRPr lang="en-US"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52400" lvl="0" indent="-342900" algn="just">
              <a:lnSpc>
                <a:spcPct val="115000"/>
              </a:lnSpc>
              <a:spcBef>
                <a:spcPts val="0"/>
              </a:spcBef>
              <a:spcAft>
                <a:spcPts val="0"/>
              </a:spcAft>
              <a:buSzPts val="1000"/>
              <a:buFont typeface="Wingdings" panose="05000000000000000000" pitchFamily="2" charset="2"/>
              <a:buChar char=""/>
              <a:tabLst>
                <a:tab pos="457200" algn="l"/>
              </a:tabLst>
            </a:pPr>
            <a:r>
              <a:rPr lang="en-US" sz="18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The signs of articular </a:t>
            </a:r>
            <a:r>
              <a:rPr lang="en-US" sz="1800" dirty="0">
                <a:solidFill>
                  <a:srgbClr val="000033"/>
                </a:solidFill>
                <a:latin typeface="Times New Roman" panose="02020603050405020304" pitchFamily="18" charset="0"/>
                <a:ea typeface="Times New Roman" panose="02020603050405020304" pitchFamily="18" charset="0"/>
                <a:cs typeface="Times New Roman" panose="02020603050405020304" pitchFamily="18" charset="0"/>
              </a:rPr>
              <a:t>gout</a:t>
            </a:r>
            <a:r>
              <a:rPr lang="en-US" sz="18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often are confused with </a:t>
            </a:r>
            <a:r>
              <a:rPr lang="en-US" sz="18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bumble foot </a:t>
            </a:r>
          </a:p>
          <a:p>
            <a:pPr marL="342900" marR="152400" lvl="0" indent="-342900" algn="just">
              <a:lnSpc>
                <a:spcPct val="115000"/>
              </a:lnSpc>
              <a:spcBef>
                <a:spcPts val="0"/>
              </a:spcBef>
              <a:spcAft>
                <a:spcPts val="0"/>
              </a:spcAft>
              <a:buSzPts val="1000"/>
              <a:buFont typeface="Wingdings" panose="05000000000000000000" pitchFamily="2" charset="2"/>
              <a:buChar char=""/>
              <a:tabLst>
                <a:tab pos="457200" algn="l"/>
              </a:tabLst>
            </a:pPr>
            <a:r>
              <a:rPr lang="en-US" sz="1800" b="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Muroxide</a:t>
            </a:r>
            <a:r>
              <a:rPr lang="en-US" sz="18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test </a:t>
            </a:r>
            <a:r>
              <a:rPr lang="en-US" sz="18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helps to confirm uric acid crystals and in this test, take one drop of nitric acid on a clean slide and mix it with the crystals aspirated from a urate typhus and slowly flame it till this becomes dry and cool </a:t>
            </a:r>
          </a:p>
          <a:p>
            <a:pPr marL="342900" marR="152400" lvl="0" indent="-342900" algn="just">
              <a:lnSpc>
                <a:spcPct val="115000"/>
              </a:lnSpc>
              <a:spcBef>
                <a:spcPts val="0"/>
              </a:spcBef>
              <a:spcAft>
                <a:spcPts val="0"/>
              </a:spcAft>
              <a:buSzPts val="1000"/>
              <a:buFont typeface="Wingdings" panose="05000000000000000000" pitchFamily="2" charset="2"/>
              <a:buChar char=""/>
              <a:tabLst>
                <a:tab pos="457200" algn="l"/>
              </a:tabLst>
            </a:pPr>
            <a:r>
              <a:rPr lang="en-US" sz="18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solidFill>
                  <a:srgbClr val="000033"/>
                </a:solidFill>
                <a:latin typeface="Times New Roman" panose="02020603050405020304" pitchFamily="18" charset="0"/>
                <a:ea typeface="Times New Roman" panose="02020603050405020304" pitchFamily="18" charset="0"/>
                <a:cs typeface="Times New Roman" panose="02020603050405020304" pitchFamily="18" charset="0"/>
              </a:rPr>
              <a:t>A</a:t>
            </a:r>
            <a:r>
              <a:rPr lang="en-US" sz="18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dd one drop of ammonia and presence of a </a:t>
            </a:r>
            <a:r>
              <a:rPr lang="en-US" sz="1800" b="1"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reddish-purple color </a:t>
            </a:r>
            <a:r>
              <a:rPr lang="en-US" sz="1800" dirty="0">
                <a:solidFill>
                  <a:srgbClr val="000033"/>
                </a:solidFill>
                <a:effectLst/>
                <a:latin typeface="Times New Roman" panose="02020603050405020304" pitchFamily="18" charset="0"/>
                <a:ea typeface="Times New Roman" panose="02020603050405020304" pitchFamily="18" charset="0"/>
                <a:cs typeface="Times New Roman" panose="02020603050405020304" pitchFamily="18" charset="0"/>
              </a:rPr>
              <a:t>will indicate the presence of uric acid</a:t>
            </a:r>
            <a:endParaRPr lang="en-US" sz="1800" b="1" dirty="0">
              <a:solidFill>
                <a:srgbClr val="FF0000"/>
              </a:solidFill>
            </a:endParaRPr>
          </a:p>
          <a:p>
            <a:pPr marL="0" indent="0" algn="just">
              <a:buNone/>
            </a:pPr>
            <a:endParaRPr lang="en-US" sz="1800" b="1" dirty="0">
              <a:solidFill>
                <a:srgbClr val="FF0000"/>
              </a:solidFill>
            </a:endParaRPr>
          </a:p>
          <a:p>
            <a:pPr marL="0" indent="0" algn="just">
              <a:buNone/>
            </a:pPr>
            <a:r>
              <a:rPr lang="en-US" b="1" dirty="0">
                <a:solidFill>
                  <a:srgbClr val="FF0000"/>
                </a:solidFill>
              </a:rPr>
              <a:t>Treatment</a:t>
            </a:r>
          </a:p>
          <a:p>
            <a:pPr marL="342900" marR="152400" indent="-342900" algn="just">
              <a:lnSpc>
                <a:spcPct val="115000"/>
              </a:lnSpc>
              <a:spcBef>
                <a:spcPts val="0"/>
              </a:spcBef>
              <a:buSzPts val="1000"/>
              <a:buFont typeface="Wingdings" panose="05000000000000000000" pitchFamily="2" charset="2"/>
              <a:buChar char=""/>
              <a:tabLst>
                <a:tab pos="457200" algn="l"/>
              </a:tabLst>
            </a:pPr>
            <a:r>
              <a:rPr lang="en-US" sz="1800" b="1" dirty="0">
                <a:solidFill>
                  <a:srgbClr val="000033"/>
                </a:solidFill>
                <a:latin typeface="Times New Roman" panose="02020603050405020304" pitchFamily="18" charset="0"/>
                <a:cs typeface="Times New Roman" panose="02020603050405020304" pitchFamily="18" charset="0"/>
              </a:rPr>
              <a:t>Dietary management or modification is the primary focus of treatment</a:t>
            </a:r>
          </a:p>
          <a:p>
            <a:pPr marL="342900" marR="152400" indent="-342900" algn="just">
              <a:lnSpc>
                <a:spcPct val="115000"/>
              </a:lnSpc>
              <a:spcBef>
                <a:spcPts val="0"/>
              </a:spcBef>
              <a:buSzPts val="1000"/>
              <a:buFont typeface="Wingdings" panose="05000000000000000000" pitchFamily="2" charset="2"/>
              <a:buChar char=""/>
              <a:tabLst>
                <a:tab pos="457200" algn="l"/>
              </a:tabLst>
            </a:pPr>
            <a:r>
              <a:rPr lang="en-US" sz="1800" b="1" dirty="0">
                <a:solidFill>
                  <a:srgbClr val="000033"/>
                </a:solidFill>
                <a:latin typeface="Times New Roman" panose="02020603050405020304" pitchFamily="18" charset="0"/>
                <a:cs typeface="Times New Roman" panose="02020603050405020304" pitchFamily="18" charset="0"/>
              </a:rPr>
              <a:t> Correcting environmental deficiencies</a:t>
            </a:r>
          </a:p>
          <a:p>
            <a:pPr marL="342900" marR="152400" indent="-342900" algn="just">
              <a:lnSpc>
                <a:spcPct val="115000"/>
              </a:lnSpc>
              <a:spcBef>
                <a:spcPts val="0"/>
              </a:spcBef>
              <a:buSzPts val="1000"/>
              <a:buFont typeface="Wingdings" panose="05000000000000000000" pitchFamily="2" charset="2"/>
              <a:buChar char=""/>
              <a:tabLst>
                <a:tab pos="457200" algn="l"/>
              </a:tabLst>
            </a:pPr>
            <a:r>
              <a:rPr lang="en-US" sz="1800" b="1" dirty="0">
                <a:solidFill>
                  <a:srgbClr val="000033"/>
                </a:solidFill>
                <a:latin typeface="Times New Roman" panose="02020603050405020304" pitchFamily="18" charset="0"/>
                <a:cs typeface="Times New Roman" panose="02020603050405020304" pitchFamily="18" charset="0"/>
              </a:rPr>
              <a:t> The animal may be hospitalized for proper hydration (fluid therapy) and supportive care</a:t>
            </a:r>
          </a:p>
          <a:p>
            <a:pPr marL="342900" marR="152400" indent="-342900" algn="just">
              <a:lnSpc>
                <a:spcPct val="115000"/>
              </a:lnSpc>
              <a:spcBef>
                <a:spcPts val="0"/>
              </a:spcBef>
              <a:buSzPts val="1000"/>
              <a:buFont typeface="Wingdings" panose="05000000000000000000" pitchFamily="2" charset="2"/>
              <a:buChar char=""/>
              <a:tabLst>
                <a:tab pos="457200" algn="l"/>
              </a:tabLst>
            </a:pPr>
            <a:r>
              <a:rPr lang="en-US" sz="1800" b="1" dirty="0">
                <a:solidFill>
                  <a:srgbClr val="000033"/>
                </a:solidFill>
                <a:latin typeface="Times New Roman" panose="02020603050405020304" pitchFamily="18" charset="0"/>
                <a:cs typeface="Times New Roman" panose="02020603050405020304" pitchFamily="18" charset="0"/>
              </a:rPr>
              <a:t> Surgery is occasionally used to "clean out" the joints; in severe cases, the damage to the joints is enormous and irreversible</a:t>
            </a:r>
          </a:p>
          <a:p>
            <a:pPr marL="342900" marR="152400" indent="-342900" algn="just">
              <a:lnSpc>
                <a:spcPct val="115000"/>
              </a:lnSpc>
              <a:spcBef>
                <a:spcPts val="0"/>
              </a:spcBef>
              <a:buSzPts val="1000"/>
              <a:buFont typeface="Wingdings" panose="05000000000000000000" pitchFamily="2" charset="2"/>
              <a:buChar char=""/>
              <a:tabLst>
                <a:tab pos="457200" algn="l"/>
              </a:tabLst>
            </a:pPr>
            <a:r>
              <a:rPr lang="en-US" sz="1800" b="1" dirty="0">
                <a:solidFill>
                  <a:srgbClr val="000033"/>
                </a:solidFill>
                <a:latin typeface="Times New Roman" panose="02020603050405020304" pitchFamily="18" charset="0"/>
                <a:cs typeface="Times New Roman" panose="02020603050405020304" pitchFamily="18" charset="0"/>
              </a:rPr>
              <a:t>Allopurinol 20mg/kg b </a:t>
            </a:r>
            <a:r>
              <a:rPr lang="en-US" sz="1800" b="1" dirty="0" err="1">
                <a:solidFill>
                  <a:srgbClr val="000033"/>
                </a:solidFill>
                <a:latin typeface="Times New Roman" panose="02020603050405020304" pitchFamily="18" charset="0"/>
                <a:cs typeface="Times New Roman" panose="02020603050405020304" pitchFamily="18" charset="0"/>
              </a:rPr>
              <a:t>wt</a:t>
            </a:r>
            <a:r>
              <a:rPr lang="en-US" sz="1800" b="1" dirty="0">
                <a:solidFill>
                  <a:srgbClr val="000033"/>
                </a:solidFill>
                <a:latin typeface="Times New Roman" panose="02020603050405020304" pitchFamily="18" charset="0"/>
                <a:cs typeface="Times New Roman" panose="02020603050405020304" pitchFamily="18" charset="0"/>
              </a:rPr>
              <a:t> PO  SID lower serum uric acid and promote urate excretion from body</a:t>
            </a:r>
          </a:p>
        </p:txBody>
      </p:sp>
    </p:spTree>
    <p:extLst>
      <p:ext uri="{BB962C8B-B14F-4D97-AF65-F5344CB8AC3E}">
        <p14:creationId xmlns:p14="http://schemas.microsoft.com/office/powerpoint/2010/main" val="3734175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10937-024C-2CD2-ADB5-E6011D2AAB12}"/>
              </a:ext>
            </a:extLst>
          </p:cNvPr>
          <p:cNvSpPr>
            <a:spLocks noGrp="1"/>
          </p:cNvSpPr>
          <p:nvPr>
            <p:ph type="title"/>
          </p:nvPr>
        </p:nvSpPr>
        <p:spPr/>
        <p:txBody>
          <a:bodyPr>
            <a:normAutofit/>
          </a:bodyPr>
          <a:lstStyle/>
          <a:p>
            <a:pPr algn="ctr"/>
            <a:r>
              <a:rPr lang="en-US" sz="3200" b="1" dirty="0">
                <a:solidFill>
                  <a:srgbClr val="FF0000"/>
                </a:solidFill>
                <a:latin typeface="Arial Black" panose="020B0A04020102020204" pitchFamily="34" charset="0"/>
              </a:rPr>
              <a:t>Capture Myopathy (CM)</a:t>
            </a:r>
          </a:p>
        </p:txBody>
      </p:sp>
      <p:sp>
        <p:nvSpPr>
          <p:cNvPr id="3" name="Content Placeholder 2">
            <a:extLst>
              <a:ext uri="{FF2B5EF4-FFF2-40B4-BE49-F238E27FC236}">
                <a16:creationId xmlns:a16="http://schemas.microsoft.com/office/drawing/2014/main" id="{2840115F-2AA7-FEF6-BEEE-8B024EC9F348}"/>
              </a:ext>
            </a:extLst>
          </p:cNvPr>
          <p:cNvSpPr>
            <a:spLocks noGrp="1"/>
          </p:cNvSpPr>
          <p:nvPr>
            <p:ph idx="1"/>
          </p:nvPr>
        </p:nvSpPr>
        <p:spPr>
          <a:xfrm>
            <a:off x="457200" y="1690688"/>
            <a:ext cx="9255760" cy="5374640"/>
          </a:xfrm>
        </p:spPr>
        <p:txBody>
          <a:bodyPr>
            <a:noAutofit/>
          </a:bodyPr>
          <a:lstStyle/>
          <a:p>
            <a:pPr algn="just">
              <a:buFont typeface="Wingdings" panose="05000000000000000000" pitchFamily="2" charset="2"/>
              <a:buChar char="Ø"/>
            </a:pPr>
            <a:r>
              <a:rPr lang="en-US" sz="2400" b="1" dirty="0"/>
              <a:t>Capture myopathy (CM) is a noninfectious, metabolic disease of wild and domestic animals commonly associated with pursuit, capture, restraint, transport, secondary to other diseases and natural hazards encountered in the environment and characterized by metabolic acidosis, muscle necrosis and myoglobinuria</a:t>
            </a:r>
          </a:p>
          <a:p>
            <a:pPr algn="just">
              <a:buFont typeface="Wingdings" panose="05000000000000000000" pitchFamily="2" charset="2"/>
              <a:buChar char="Ø"/>
            </a:pPr>
            <a:r>
              <a:rPr lang="en-US" sz="2400" b="1" dirty="0"/>
              <a:t>It may lead to significant morbidity and mortality</a:t>
            </a:r>
          </a:p>
          <a:p>
            <a:pPr algn="just">
              <a:buFont typeface="Wingdings" panose="05000000000000000000" pitchFamily="2" charset="2"/>
              <a:buChar char="Ø"/>
            </a:pPr>
            <a:r>
              <a:rPr lang="en-US" sz="2400" b="1" dirty="0"/>
              <a:t>CM has been termed muscular dystrophy, white muscle disease, overstraining disease, capture disease, cramp, leg paralysis, spastic paresis, stress myopathy, transport myopathy, incipient myopathy, degenerative </a:t>
            </a:r>
            <a:r>
              <a:rPr lang="en-US" sz="2400" b="1" dirty="0" err="1"/>
              <a:t>polymyopathy</a:t>
            </a:r>
            <a:r>
              <a:rPr lang="en-US" sz="2400" b="1" dirty="0"/>
              <a:t>, muscle necrosis, and idiopathic muscle necrosis</a:t>
            </a:r>
          </a:p>
          <a:p>
            <a:pPr algn="just">
              <a:buFont typeface="Wingdings" panose="05000000000000000000" pitchFamily="2" charset="2"/>
              <a:buChar char="Ø"/>
            </a:pPr>
            <a:r>
              <a:rPr lang="en-US" sz="2400" b="1" dirty="0"/>
              <a:t>Now most commonly referred to as CM, exertional myopathy, or exertional rhabdomyolysis</a:t>
            </a:r>
          </a:p>
        </p:txBody>
      </p:sp>
      <p:pic>
        <p:nvPicPr>
          <p:cNvPr id="4098" name="Picture 2" descr="Image result for capture myopathy images of wild animal">
            <a:extLst>
              <a:ext uri="{FF2B5EF4-FFF2-40B4-BE49-F238E27FC236}">
                <a16:creationId xmlns:a16="http://schemas.microsoft.com/office/drawing/2014/main" id="{4AAF9709-AAD5-3514-C0E0-BDAB540730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2960" y="2565102"/>
            <a:ext cx="2479040" cy="1968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8723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BE813D-FB69-9A6D-0DE2-EA73F0F4861A}"/>
              </a:ext>
            </a:extLst>
          </p:cNvPr>
          <p:cNvSpPr>
            <a:spLocks noGrp="1"/>
          </p:cNvSpPr>
          <p:nvPr>
            <p:ph idx="1"/>
          </p:nvPr>
        </p:nvSpPr>
        <p:spPr>
          <a:xfrm>
            <a:off x="328773" y="388135"/>
            <a:ext cx="10511947" cy="6246345"/>
          </a:xfrm>
        </p:spPr>
        <p:txBody>
          <a:bodyPr>
            <a:normAutofit fontScale="92500" lnSpcReduction="10000"/>
          </a:bodyPr>
          <a:lstStyle/>
          <a:p>
            <a:pPr marL="0" indent="0" algn="just">
              <a:buNone/>
            </a:pPr>
            <a:r>
              <a:rPr lang="en-US" b="1" dirty="0">
                <a:solidFill>
                  <a:srgbClr val="FF0000"/>
                </a:solidFill>
              </a:rPr>
              <a:t>Etiology</a:t>
            </a:r>
          </a:p>
          <a:p>
            <a:pPr algn="just">
              <a:buFont typeface="Wingdings" panose="05000000000000000000" pitchFamily="2" charset="2"/>
              <a:buChar char="Ø"/>
            </a:pPr>
            <a:r>
              <a:rPr lang="en-US" sz="2400" b="1" dirty="0">
                <a:solidFill>
                  <a:srgbClr val="FF0000"/>
                </a:solidFill>
              </a:rPr>
              <a:t>Predisposing factors</a:t>
            </a:r>
          </a:p>
          <a:p>
            <a:pPr algn="just"/>
            <a:r>
              <a:rPr lang="en-US" sz="2400" b="1" dirty="0">
                <a:solidFill>
                  <a:srgbClr val="002060"/>
                </a:solidFill>
              </a:rPr>
              <a:t>Species</a:t>
            </a:r>
          </a:p>
          <a:p>
            <a:pPr algn="just"/>
            <a:r>
              <a:rPr lang="en-US" sz="2400" b="1" dirty="0"/>
              <a:t>Prey species are considered the most susceptible to CM in the </a:t>
            </a:r>
          </a:p>
          <a:p>
            <a:pPr marL="0" indent="0" algn="just">
              <a:buNone/>
            </a:pPr>
            <a:r>
              <a:rPr lang="en-US" sz="2400" b="1" dirty="0"/>
              <a:t>     mammalian taxa, particularly ungulates</a:t>
            </a:r>
          </a:p>
          <a:p>
            <a:pPr algn="just"/>
            <a:r>
              <a:rPr lang="en-US" sz="2400" b="1" dirty="0"/>
              <a:t> Highly susceptible species include zebra, deer, giraffe, nyala, roan antelope, red hartebeest, eland, springbok, kudu, giraffe, white-tailed deer, pronghorn, fallow, and hog deer</a:t>
            </a:r>
          </a:p>
          <a:p>
            <a:pPr algn="just"/>
            <a:r>
              <a:rPr lang="en-US" sz="2400" b="1" dirty="0"/>
              <a:t>The long-legged wading birds are particularly predisposed to CM within the avian taxa</a:t>
            </a:r>
          </a:p>
          <a:p>
            <a:pPr algn="just"/>
            <a:r>
              <a:rPr lang="en-US" sz="2400" b="1" dirty="0"/>
              <a:t>Carnivores –Rarely reported</a:t>
            </a:r>
          </a:p>
          <a:p>
            <a:pPr algn="just">
              <a:lnSpc>
                <a:spcPct val="100000"/>
              </a:lnSpc>
            </a:pPr>
            <a:r>
              <a:rPr lang="en-US" sz="2400" b="1" dirty="0">
                <a:solidFill>
                  <a:srgbClr val="002060"/>
                </a:solidFill>
              </a:rPr>
              <a:t>Environmental factors:  </a:t>
            </a:r>
            <a:r>
              <a:rPr lang="en-US" sz="2400" b="1" dirty="0"/>
              <a:t>Extremes in ambient temperature, rain, and high humidity</a:t>
            </a:r>
          </a:p>
          <a:p>
            <a:pPr algn="just"/>
            <a:r>
              <a:rPr lang="en-US" sz="2400" b="1" dirty="0">
                <a:solidFill>
                  <a:srgbClr val="002060"/>
                </a:solidFill>
              </a:rPr>
              <a:t>Capture-related factors: : </a:t>
            </a:r>
            <a:r>
              <a:rPr lang="en-US" sz="2400" b="1" dirty="0"/>
              <a:t>Techniques that involve high chase speeds, prolonged exertion without rest, excessive handling, prolonged restraint, the restraint that promotes struggling from unnatural positioning, crating, transport, subjection to fear stimuli over periods, and renewed stresses, such as repeated moving and transport</a:t>
            </a:r>
          </a:p>
          <a:p>
            <a:pPr algn="just">
              <a:lnSpc>
                <a:spcPct val="100000"/>
              </a:lnSpc>
            </a:pPr>
            <a:r>
              <a:rPr lang="en-US" sz="2400" b="1" dirty="0">
                <a:solidFill>
                  <a:srgbClr val="002060"/>
                </a:solidFill>
              </a:rPr>
              <a:t>Nutrition: </a:t>
            </a:r>
            <a:r>
              <a:rPr lang="en-US" sz="2400" b="1" dirty="0"/>
              <a:t>Animals with a pre-existing vitamin E or selenium deficiency</a:t>
            </a:r>
          </a:p>
          <a:p>
            <a:pPr algn="just"/>
            <a:endParaRPr lang="en-US" sz="2400" b="1" dirty="0"/>
          </a:p>
        </p:txBody>
      </p:sp>
      <p:pic>
        <p:nvPicPr>
          <p:cNvPr id="2" name="Picture 2" descr="Image result for capture myopathy images of wild animal">
            <a:extLst>
              <a:ext uri="{FF2B5EF4-FFF2-40B4-BE49-F238E27FC236}">
                <a16:creationId xmlns:a16="http://schemas.microsoft.com/office/drawing/2014/main" id="{FE9DD067-3703-A22B-31EC-D633BFBB99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52000" y="80645"/>
            <a:ext cx="2211227" cy="2305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675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F0A8F4-28D4-DAB6-7FA9-C9C6E195F759}"/>
              </a:ext>
            </a:extLst>
          </p:cNvPr>
          <p:cNvSpPr>
            <a:spLocks noGrp="1"/>
          </p:cNvSpPr>
          <p:nvPr>
            <p:ph idx="1"/>
          </p:nvPr>
        </p:nvSpPr>
        <p:spPr>
          <a:xfrm>
            <a:off x="503434" y="534256"/>
            <a:ext cx="10850366" cy="5642707"/>
          </a:xfrm>
        </p:spPr>
        <p:txBody>
          <a:bodyPr/>
          <a:lstStyle/>
          <a:p>
            <a:pPr algn="just"/>
            <a:r>
              <a:rPr lang="en-US" sz="2400" b="1" dirty="0">
                <a:solidFill>
                  <a:srgbClr val="002060"/>
                </a:solidFill>
              </a:rPr>
              <a:t>Other diseases: </a:t>
            </a:r>
            <a:r>
              <a:rPr lang="en-US" sz="2400" b="1" dirty="0"/>
              <a:t>Severe worm and tick infections cause anemia and weaken the animal</a:t>
            </a:r>
          </a:p>
          <a:p>
            <a:pPr algn="just"/>
            <a:r>
              <a:rPr lang="en-US" sz="2400" b="1" dirty="0">
                <a:solidFill>
                  <a:srgbClr val="002060"/>
                </a:solidFill>
              </a:rPr>
              <a:t>Drugs: </a:t>
            </a:r>
            <a:r>
              <a:rPr lang="en-US" sz="2400" b="1" dirty="0"/>
              <a:t>Potent opioids, such as fentanyl, etorphine, </a:t>
            </a:r>
            <a:r>
              <a:rPr lang="en-US" sz="2400" b="1" dirty="0" err="1"/>
              <a:t>carfentanil</a:t>
            </a:r>
            <a:r>
              <a:rPr lang="en-US" sz="2400" b="1" dirty="0"/>
              <a:t>, and </a:t>
            </a:r>
            <a:r>
              <a:rPr lang="en-US" sz="2400" b="1" dirty="0" err="1"/>
              <a:t>thiafentanil</a:t>
            </a:r>
            <a:r>
              <a:rPr lang="en-US" sz="2400" b="1" dirty="0"/>
              <a:t>, are often used in combination with alpha-2 agonists, butyrophenones, benzodiazepines, and </a:t>
            </a:r>
            <a:r>
              <a:rPr lang="en-US" sz="2400" b="1" dirty="0" err="1"/>
              <a:t>cyclohexamines</a:t>
            </a:r>
            <a:r>
              <a:rPr lang="en-US" sz="2400" b="1" dirty="0"/>
              <a:t> for wildlife capture</a:t>
            </a:r>
          </a:p>
          <a:p>
            <a:r>
              <a:rPr lang="en-US" b="1" dirty="0">
                <a:solidFill>
                  <a:srgbClr val="002060"/>
                </a:solidFill>
              </a:rPr>
              <a:t>Signalment: </a:t>
            </a:r>
            <a:r>
              <a:rPr lang="en-US" sz="2400" b="1" dirty="0"/>
              <a:t>Extremely old and extremely young animals, males and pregnant animals may be the most susceptible </a:t>
            </a:r>
          </a:p>
          <a:p>
            <a:pPr algn="just"/>
            <a:endParaRPr lang="en-US" dirty="0"/>
          </a:p>
        </p:txBody>
      </p:sp>
      <p:pic>
        <p:nvPicPr>
          <p:cNvPr id="5124" name="Picture 4" descr="Capture Myopathy | Wild Instincts">
            <a:extLst>
              <a:ext uri="{FF2B5EF4-FFF2-40B4-BE49-F238E27FC236}">
                <a16:creationId xmlns:a16="http://schemas.microsoft.com/office/drawing/2014/main" id="{9E5A5D13-81DA-1BF1-C28E-C12F5C74F3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2186" y="3129281"/>
            <a:ext cx="4720165" cy="35401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5294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ABCA87-A41B-DF2E-C58D-03A14C22DF0A}"/>
              </a:ext>
            </a:extLst>
          </p:cNvPr>
          <p:cNvSpPr>
            <a:spLocks noGrp="1"/>
          </p:cNvSpPr>
          <p:nvPr>
            <p:ph idx="1"/>
          </p:nvPr>
        </p:nvSpPr>
        <p:spPr>
          <a:xfrm>
            <a:off x="267128" y="294640"/>
            <a:ext cx="10817432" cy="6065063"/>
          </a:xfrm>
        </p:spPr>
        <p:txBody>
          <a:bodyPr>
            <a:normAutofit fontScale="92500" lnSpcReduction="10000"/>
          </a:bodyPr>
          <a:lstStyle/>
          <a:p>
            <a:pPr algn="just"/>
            <a:r>
              <a:rPr lang="en-US" b="1" dirty="0">
                <a:solidFill>
                  <a:srgbClr val="FF0000"/>
                </a:solidFill>
              </a:rPr>
              <a:t>Clinical signs</a:t>
            </a:r>
          </a:p>
          <a:p>
            <a:pPr marL="514350" indent="-514350" algn="just">
              <a:buAutoNum type="alphaLcParenR"/>
            </a:pPr>
            <a:r>
              <a:rPr lang="en-US" b="1" dirty="0">
                <a:solidFill>
                  <a:srgbClr val="002060"/>
                </a:solidFill>
              </a:rPr>
              <a:t>Hyperacute or capture shock syndrome:  </a:t>
            </a:r>
            <a:r>
              <a:rPr lang="en-US" dirty="0"/>
              <a:t>It occur during immobilization or within a short time after capture. Death usually occurs within 1–6 hours post capture. Clinical signs include depression, hyperpnea/ tachypnea, tachycardia, elevated body temperature, weak thready pulses, and death.</a:t>
            </a:r>
          </a:p>
          <a:p>
            <a:pPr marL="514350" indent="-514350" algn="just">
              <a:buFont typeface="Arial" panose="020B0604020202020204" pitchFamily="34" charset="0"/>
              <a:buAutoNum type="alphaLcParenR"/>
            </a:pPr>
            <a:r>
              <a:rPr lang="en-US" b="1" dirty="0">
                <a:solidFill>
                  <a:srgbClr val="002060"/>
                </a:solidFill>
              </a:rPr>
              <a:t>Acute or ataxic myoglobinuric syndrome: </a:t>
            </a:r>
            <a:r>
              <a:rPr lang="en-US" dirty="0"/>
              <a:t>Most common syndrome and may become evident several hours to several days post capture</a:t>
            </a:r>
          </a:p>
          <a:p>
            <a:pPr marL="0" indent="0" algn="just">
              <a:buNone/>
            </a:pPr>
            <a:r>
              <a:rPr lang="en-US" dirty="0"/>
              <a:t>        Clinical signs may include mild to severe ataxia, torticollis, and    	myoglobinuria </a:t>
            </a:r>
          </a:p>
          <a:p>
            <a:pPr marL="0" indent="0" algn="just">
              <a:buNone/>
            </a:pPr>
            <a:r>
              <a:rPr lang="en-US" b="1" dirty="0">
                <a:solidFill>
                  <a:srgbClr val="002060"/>
                </a:solidFill>
              </a:rPr>
              <a:t>c) Subacute or ruptured muscle syndrome: </a:t>
            </a:r>
            <a:r>
              <a:rPr lang="en-US" dirty="0"/>
              <a:t>Clinical signs exhibits 24–48 hours post-capture, marked drop in the hindquarters and hyperflexion of the hock due to unilateral or bilateral rupture of the gastrocnemius muscle </a:t>
            </a:r>
          </a:p>
          <a:p>
            <a:pPr marL="0" indent="0" algn="just">
              <a:buNone/>
            </a:pPr>
            <a:r>
              <a:rPr lang="en-US" b="1" dirty="0">
                <a:solidFill>
                  <a:srgbClr val="002060"/>
                </a:solidFill>
              </a:rPr>
              <a:t>d) Chronic debility or delayed per-acute syndrome: </a:t>
            </a:r>
            <a:r>
              <a:rPr lang="en-US" dirty="0"/>
              <a:t>It occurs in animals captured at least once in the past and when exposed to a second, death occurs within few minutes</a:t>
            </a:r>
          </a:p>
          <a:p>
            <a:pPr marL="0" indent="0" algn="just">
              <a:buNone/>
            </a:pPr>
            <a:endParaRPr lang="en-US" dirty="0"/>
          </a:p>
        </p:txBody>
      </p:sp>
    </p:spTree>
    <p:extLst>
      <p:ext uri="{BB962C8B-B14F-4D97-AF65-F5344CB8AC3E}">
        <p14:creationId xmlns:p14="http://schemas.microsoft.com/office/powerpoint/2010/main" val="22863237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1767</TotalTime>
  <Words>1369</Words>
  <Application>Microsoft Office PowerPoint</Application>
  <PresentationFormat>Widescreen</PresentationFormat>
  <Paragraphs>94</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Arial Black</vt:lpstr>
      <vt:lpstr>Calibri</vt:lpstr>
      <vt:lpstr>Calibri Light</vt:lpstr>
      <vt:lpstr>Symbol</vt:lpstr>
      <vt:lpstr>Times New Roman</vt:lpstr>
      <vt:lpstr>Wingdings</vt:lpstr>
      <vt:lpstr>Office Theme</vt:lpstr>
      <vt:lpstr>Gout in Zoo and Wild Animals</vt:lpstr>
      <vt:lpstr>PowerPoint Presentation</vt:lpstr>
      <vt:lpstr>PowerPoint Presentation</vt:lpstr>
      <vt:lpstr>PowerPoint Presentation</vt:lpstr>
      <vt:lpstr>PowerPoint Presentation</vt:lpstr>
      <vt:lpstr>Capture Myopathy (CM)</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Dr.Mritunjay Kumar</dc:creator>
  <cp:lastModifiedBy>Dr.Mritunjay Kumar</cp:lastModifiedBy>
  <cp:revision>46</cp:revision>
  <dcterms:created xsi:type="dcterms:W3CDTF">2023-06-07T10:45:53Z</dcterms:created>
  <dcterms:modified xsi:type="dcterms:W3CDTF">2023-07-20T08:52:07Z</dcterms:modified>
</cp:coreProperties>
</file>