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95" r:id="rId4"/>
    <p:sldId id="257" r:id="rId5"/>
    <p:sldId id="288" r:id="rId6"/>
    <p:sldId id="280" r:id="rId7"/>
    <p:sldId id="281" r:id="rId8"/>
    <p:sldId id="282" r:id="rId9"/>
    <p:sldId id="283" r:id="rId10"/>
    <p:sldId id="284" r:id="rId11"/>
    <p:sldId id="285" r:id="rId12"/>
    <p:sldId id="278" r:id="rId13"/>
    <p:sldId id="287" r:id="rId14"/>
    <p:sldId id="279" r:id="rId15"/>
    <p:sldId id="289" r:id="rId16"/>
    <p:sldId id="290" r:id="rId17"/>
    <p:sldId id="291" r:id="rId18"/>
    <p:sldId id="265" r:id="rId19"/>
    <p:sldId id="292" r:id="rId20"/>
    <p:sldId id="266" r:id="rId21"/>
    <p:sldId id="294"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Mritunjay Kumar" userId="ce6d84e442459372" providerId="LiveId" clId="{688FC885-12E2-46E5-83C1-0F8CF8A76726}"/>
    <pc:docChg chg="undo custSel addSld delSld modSld">
      <pc:chgData name="Dr.Mritunjay Kumar" userId="ce6d84e442459372" providerId="LiveId" clId="{688FC885-12E2-46E5-83C1-0F8CF8A76726}" dt="2023-05-25T02:40:35.851" v="3013" actId="207"/>
      <pc:docMkLst>
        <pc:docMk/>
      </pc:docMkLst>
      <pc:sldChg chg="modSp del mod">
        <pc:chgData name="Dr.Mritunjay Kumar" userId="ce6d84e442459372" providerId="LiveId" clId="{688FC885-12E2-46E5-83C1-0F8CF8A76726}" dt="2023-05-24T14:48:50.416" v="280" actId="47"/>
        <pc:sldMkLst>
          <pc:docMk/>
          <pc:sldMk cId="3776779729" sldId="256"/>
        </pc:sldMkLst>
        <pc:spChg chg="mod">
          <ac:chgData name="Dr.Mritunjay Kumar" userId="ce6d84e442459372" providerId="LiveId" clId="{688FC885-12E2-46E5-83C1-0F8CF8A76726}" dt="2023-05-24T14:37:22.289" v="60" actId="27636"/>
          <ac:spMkLst>
            <pc:docMk/>
            <pc:sldMk cId="3776779729" sldId="256"/>
            <ac:spMk id="2" creationId="{FDB045BF-FADC-A4B1-00C5-B12C7FAD372E}"/>
          </ac:spMkLst>
        </pc:spChg>
      </pc:sldChg>
      <pc:sldChg chg="modSp new mod">
        <pc:chgData name="Dr.Mritunjay Kumar" userId="ce6d84e442459372" providerId="LiveId" clId="{688FC885-12E2-46E5-83C1-0F8CF8A76726}" dt="2023-05-24T17:29:02.197" v="1963" actId="20577"/>
        <pc:sldMkLst>
          <pc:docMk/>
          <pc:sldMk cId="666865819" sldId="257"/>
        </pc:sldMkLst>
        <pc:spChg chg="mod">
          <ac:chgData name="Dr.Mritunjay Kumar" userId="ce6d84e442459372" providerId="LiveId" clId="{688FC885-12E2-46E5-83C1-0F8CF8A76726}" dt="2023-05-24T14:52:53.832" v="389" actId="20577"/>
          <ac:spMkLst>
            <pc:docMk/>
            <pc:sldMk cId="666865819" sldId="257"/>
            <ac:spMk id="2" creationId="{5FF53F39-FFA6-00AF-F9D4-58A9D97B3397}"/>
          </ac:spMkLst>
        </pc:spChg>
        <pc:spChg chg="mod">
          <ac:chgData name="Dr.Mritunjay Kumar" userId="ce6d84e442459372" providerId="LiveId" clId="{688FC885-12E2-46E5-83C1-0F8CF8A76726}" dt="2023-05-24T17:29:02.197" v="1963" actId="20577"/>
          <ac:spMkLst>
            <pc:docMk/>
            <pc:sldMk cId="666865819" sldId="257"/>
            <ac:spMk id="3" creationId="{0577F2E9-9B49-B4BE-0160-DB8CFC46EAD8}"/>
          </ac:spMkLst>
        </pc:spChg>
      </pc:sldChg>
      <pc:sldChg chg="modSp new del mod">
        <pc:chgData name="Dr.Mritunjay Kumar" userId="ce6d84e442459372" providerId="LiveId" clId="{688FC885-12E2-46E5-83C1-0F8CF8A76726}" dt="2023-05-25T01:23:34.471" v="2237" actId="47"/>
        <pc:sldMkLst>
          <pc:docMk/>
          <pc:sldMk cId="2440621595" sldId="258"/>
        </pc:sldMkLst>
        <pc:spChg chg="mod">
          <ac:chgData name="Dr.Mritunjay Kumar" userId="ce6d84e442459372" providerId="LiveId" clId="{688FC885-12E2-46E5-83C1-0F8CF8A76726}" dt="2023-05-24T05:29:30.166" v="33" actId="20577"/>
          <ac:spMkLst>
            <pc:docMk/>
            <pc:sldMk cId="2440621595" sldId="258"/>
            <ac:spMk id="3" creationId="{165E71BE-B964-E7DB-1BB1-58DAE6A4C2C9}"/>
          </ac:spMkLst>
        </pc:spChg>
      </pc:sldChg>
      <pc:sldChg chg="modSp new del mod">
        <pc:chgData name="Dr.Mritunjay Kumar" userId="ce6d84e442459372" providerId="LiveId" clId="{688FC885-12E2-46E5-83C1-0F8CF8A76726}" dt="2023-05-25T01:23:40.257" v="2238" actId="47"/>
        <pc:sldMkLst>
          <pc:docMk/>
          <pc:sldMk cId="2867983864" sldId="259"/>
        </pc:sldMkLst>
        <pc:spChg chg="mod">
          <ac:chgData name="Dr.Mritunjay Kumar" userId="ce6d84e442459372" providerId="LiveId" clId="{688FC885-12E2-46E5-83C1-0F8CF8A76726}" dt="2023-05-25T01:22:22.877" v="2225" actId="20577"/>
          <ac:spMkLst>
            <pc:docMk/>
            <pc:sldMk cId="2867983864" sldId="259"/>
            <ac:spMk id="3" creationId="{6DC39D8D-0D64-8B35-196F-B4EDFF7B3364}"/>
          </ac:spMkLst>
        </pc:spChg>
      </pc:sldChg>
      <pc:sldChg chg="modSp new del mod">
        <pc:chgData name="Dr.Mritunjay Kumar" userId="ce6d84e442459372" providerId="LiveId" clId="{688FC885-12E2-46E5-83C1-0F8CF8A76726}" dt="2023-05-25T01:30:01.507" v="2241" actId="47"/>
        <pc:sldMkLst>
          <pc:docMk/>
          <pc:sldMk cId="1241429113" sldId="260"/>
        </pc:sldMkLst>
        <pc:spChg chg="mod">
          <ac:chgData name="Dr.Mritunjay Kumar" userId="ce6d84e442459372" providerId="LiveId" clId="{688FC885-12E2-46E5-83C1-0F8CF8A76726}" dt="2023-05-24T06:33:14.676" v="38" actId="27636"/>
          <ac:spMkLst>
            <pc:docMk/>
            <pc:sldMk cId="1241429113" sldId="260"/>
            <ac:spMk id="3" creationId="{9C01712A-FF39-3D28-2B79-57B470C8F188}"/>
          </ac:spMkLst>
        </pc:spChg>
      </pc:sldChg>
      <pc:sldChg chg="modSp new del mod">
        <pc:chgData name="Dr.Mritunjay Kumar" userId="ce6d84e442459372" providerId="LiveId" clId="{688FC885-12E2-46E5-83C1-0F8CF8A76726}" dt="2023-05-25T01:40:45.955" v="2297" actId="47"/>
        <pc:sldMkLst>
          <pc:docMk/>
          <pc:sldMk cId="3752255003" sldId="261"/>
        </pc:sldMkLst>
        <pc:spChg chg="mod">
          <ac:chgData name="Dr.Mritunjay Kumar" userId="ce6d84e442459372" providerId="LiveId" clId="{688FC885-12E2-46E5-83C1-0F8CF8A76726}" dt="2023-05-24T06:34:04.044" v="41" actId="27636"/>
          <ac:spMkLst>
            <pc:docMk/>
            <pc:sldMk cId="3752255003" sldId="261"/>
            <ac:spMk id="3" creationId="{5D7F9E4B-651F-1D2F-18DB-986AF3333F5A}"/>
          </ac:spMkLst>
        </pc:spChg>
      </pc:sldChg>
      <pc:sldChg chg="modSp new del mod">
        <pc:chgData name="Dr.Mritunjay Kumar" userId="ce6d84e442459372" providerId="LiveId" clId="{688FC885-12E2-46E5-83C1-0F8CF8A76726}" dt="2023-05-25T01:30:48.928" v="2242" actId="47"/>
        <pc:sldMkLst>
          <pc:docMk/>
          <pc:sldMk cId="140048832" sldId="262"/>
        </pc:sldMkLst>
        <pc:spChg chg="mod">
          <ac:chgData name="Dr.Mritunjay Kumar" userId="ce6d84e442459372" providerId="LiveId" clId="{688FC885-12E2-46E5-83C1-0F8CF8A76726}" dt="2023-05-24T06:34:37.667" v="44" actId="27636"/>
          <ac:spMkLst>
            <pc:docMk/>
            <pc:sldMk cId="140048832" sldId="262"/>
            <ac:spMk id="3" creationId="{92B6F89B-81E7-5F91-6C3F-9D8305B366C3}"/>
          </ac:spMkLst>
        </pc:spChg>
      </pc:sldChg>
      <pc:sldChg chg="modSp new del mod">
        <pc:chgData name="Dr.Mritunjay Kumar" userId="ce6d84e442459372" providerId="LiveId" clId="{688FC885-12E2-46E5-83C1-0F8CF8A76726}" dt="2023-05-25T01:31:01.486" v="2243" actId="47"/>
        <pc:sldMkLst>
          <pc:docMk/>
          <pc:sldMk cId="2808786228" sldId="263"/>
        </pc:sldMkLst>
        <pc:spChg chg="mod">
          <ac:chgData name="Dr.Mritunjay Kumar" userId="ce6d84e442459372" providerId="LiveId" clId="{688FC885-12E2-46E5-83C1-0F8CF8A76726}" dt="2023-05-24T06:35:02.534" v="47" actId="27636"/>
          <ac:spMkLst>
            <pc:docMk/>
            <pc:sldMk cId="2808786228" sldId="263"/>
            <ac:spMk id="3" creationId="{BCD1EDCC-436D-8845-A3E5-F2AE3B34C06D}"/>
          </ac:spMkLst>
        </pc:spChg>
      </pc:sldChg>
      <pc:sldChg chg="modSp new del mod">
        <pc:chgData name="Dr.Mritunjay Kumar" userId="ce6d84e442459372" providerId="LiveId" clId="{688FC885-12E2-46E5-83C1-0F8CF8A76726}" dt="2023-05-25T01:58:28.434" v="2554" actId="47"/>
        <pc:sldMkLst>
          <pc:docMk/>
          <pc:sldMk cId="1170851876" sldId="264"/>
        </pc:sldMkLst>
        <pc:spChg chg="mod">
          <ac:chgData name="Dr.Mritunjay Kumar" userId="ce6d84e442459372" providerId="LiveId" clId="{688FC885-12E2-46E5-83C1-0F8CF8A76726}" dt="2023-05-24T06:35:27.396" v="50" actId="27636"/>
          <ac:spMkLst>
            <pc:docMk/>
            <pc:sldMk cId="1170851876" sldId="264"/>
            <ac:spMk id="3" creationId="{0EE1C76A-8AFA-D2D3-750F-C86A4F7796F0}"/>
          </ac:spMkLst>
        </pc:spChg>
      </pc:sldChg>
      <pc:sldChg chg="addSp delSp modSp new mod">
        <pc:chgData name="Dr.Mritunjay Kumar" userId="ce6d84e442459372" providerId="LiveId" clId="{688FC885-12E2-46E5-83C1-0F8CF8A76726}" dt="2023-05-25T02:40:35.851" v="3013" actId="207"/>
        <pc:sldMkLst>
          <pc:docMk/>
          <pc:sldMk cId="3914110408" sldId="265"/>
        </pc:sldMkLst>
        <pc:spChg chg="mod">
          <ac:chgData name="Dr.Mritunjay Kumar" userId="ce6d84e442459372" providerId="LiveId" clId="{688FC885-12E2-46E5-83C1-0F8CF8A76726}" dt="2023-05-25T02:36:02.461" v="2975" actId="207"/>
          <ac:spMkLst>
            <pc:docMk/>
            <pc:sldMk cId="3914110408" sldId="265"/>
            <ac:spMk id="2" creationId="{35FFED78-D42A-5340-B842-CD19A1BDC882}"/>
          </ac:spMkLst>
        </pc:spChg>
        <pc:spChg chg="mod">
          <ac:chgData name="Dr.Mritunjay Kumar" userId="ce6d84e442459372" providerId="LiveId" clId="{688FC885-12E2-46E5-83C1-0F8CF8A76726}" dt="2023-05-25T02:38:03.292" v="2988" actId="20577"/>
          <ac:spMkLst>
            <pc:docMk/>
            <pc:sldMk cId="3914110408" sldId="265"/>
            <ac:spMk id="3" creationId="{301FAF0F-C609-EBCD-87B9-3E1A3D4B0FDB}"/>
          </ac:spMkLst>
        </pc:spChg>
        <pc:spChg chg="add mod">
          <ac:chgData name="Dr.Mritunjay Kumar" userId="ce6d84e442459372" providerId="LiveId" clId="{688FC885-12E2-46E5-83C1-0F8CF8A76726}" dt="2023-05-25T02:38:49.922" v="2996" actId="1076"/>
          <ac:spMkLst>
            <pc:docMk/>
            <pc:sldMk cId="3914110408" sldId="265"/>
            <ac:spMk id="4" creationId="{7750CA8D-247E-B577-6200-14D267A50BED}"/>
          </ac:spMkLst>
        </pc:spChg>
        <pc:spChg chg="add mod">
          <ac:chgData name="Dr.Mritunjay Kumar" userId="ce6d84e442459372" providerId="LiveId" clId="{688FC885-12E2-46E5-83C1-0F8CF8A76726}" dt="2023-05-25T02:39:51.875" v="3005" actId="14100"/>
          <ac:spMkLst>
            <pc:docMk/>
            <pc:sldMk cId="3914110408" sldId="265"/>
            <ac:spMk id="6" creationId="{EA1AF78B-CA37-EB7D-58F4-F56D4A1ADC88}"/>
          </ac:spMkLst>
        </pc:spChg>
        <pc:spChg chg="add mod">
          <ac:chgData name="Dr.Mritunjay Kumar" userId="ce6d84e442459372" providerId="LiveId" clId="{688FC885-12E2-46E5-83C1-0F8CF8A76726}" dt="2023-05-25T02:40:35.851" v="3013" actId="207"/>
          <ac:spMkLst>
            <pc:docMk/>
            <pc:sldMk cId="3914110408" sldId="265"/>
            <ac:spMk id="7" creationId="{B17F3D8D-5F1D-45C3-55CB-EBC703E2436E}"/>
          </ac:spMkLst>
        </pc:spChg>
        <pc:picChg chg="add del mod">
          <ac:chgData name="Dr.Mritunjay Kumar" userId="ce6d84e442459372" providerId="LiveId" clId="{688FC885-12E2-46E5-83C1-0F8CF8A76726}" dt="2023-05-25T02:39:41.602" v="3003" actId="478"/>
          <ac:picMkLst>
            <pc:docMk/>
            <pc:sldMk cId="3914110408" sldId="265"/>
            <ac:picMk id="5" creationId="{EDAE5096-145F-EA99-DC49-867430DC38C9}"/>
          </ac:picMkLst>
        </pc:picChg>
        <pc:picChg chg="add mod">
          <ac:chgData name="Dr.Mritunjay Kumar" userId="ce6d84e442459372" providerId="LiveId" clId="{688FC885-12E2-46E5-83C1-0F8CF8A76726}" dt="2023-05-25T02:38:44.690" v="2995" actId="1076"/>
          <ac:picMkLst>
            <pc:docMk/>
            <pc:sldMk cId="3914110408" sldId="265"/>
            <ac:picMk id="4098" creationId="{8D408180-F341-B52C-308E-8E677C0B317D}"/>
          </ac:picMkLst>
        </pc:picChg>
        <pc:picChg chg="add mod">
          <ac:chgData name="Dr.Mritunjay Kumar" userId="ce6d84e442459372" providerId="LiveId" clId="{688FC885-12E2-46E5-83C1-0F8CF8A76726}" dt="2023-05-25T02:38:52.765" v="2997" actId="1076"/>
          <ac:picMkLst>
            <pc:docMk/>
            <pc:sldMk cId="3914110408" sldId="265"/>
            <ac:picMk id="4100" creationId="{05711727-BAFB-C1B5-C9CC-0803B679590B}"/>
          </ac:picMkLst>
        </pc:picChg>
      </pc:sldChg>
      <pc:sldChg chg="modSp new mod">
        <pc:chgData name="Dr.Mritunjay Kumar" userId="ce6d84e442459372" providerId="LiveId" clId="{688FC885-12E2-46E5-83C1-0F8CF8A76726}" dt="2023-05-24T06:36:21.063" v="56" actId="27636"/>
        <pc:sldMkLst>
          <pc:docMk/>
          <pc:sldMk cId="3939498966" sldId="266"/>
        </pc:sldMkLst>
        <pc:spChg chg="mod">
          <ac:chgData name="Dr.Mritunjay Kumar" userId="ce6d84e442459372" providerId="LiveId" clId="{688FC885-12E2-46E5-83C1-0F8CF8A76726}" dt="2023-05-24T06:36:21.063" v="56" actId="27636"/>
          <ac:spMkLst>
            <pc:docMk/>
            <pc:sldMk cId="3939498966" sldId="266"/>
            <ac:spMk id="3" creationId="{7BDAD7CA-926E-0642-60E4-17D62201396A}"/>
          </ac:spMkLst>
        </pc:spChg>
      </pc:sldChg>
      <pc:sldChg chg="new del">
        <pc:chgData name="Dr.Mritunjay Kumar" userId="ce6d84e442459372" providerId="LiveId" clId="{688FC885-12E2-46E5-83C1-0F8CF8A76726}" dt="2023-05-24T14:36:49.387" v="58" actId="47"/>
        <pc:sldMkLst>
          <pc:docMk/>
          <pc:sldMk cId="370488052" sldId="267"/>
        </pc:sldMkLst>
      </pc:sldChg>
      <pc:sldChg chg="addSp delSp modSp mod">
        <pc:chgData name="Dr.Mritunjay Kumar" userId="ce6d84e442459372" providerId="LiveId" clId="{688FC885-12E2-46E5-83C1-0F8CF8A76726}" dt="2023-05-24T14:42:00.696" v="278" actId="122"/>
        <pc:sldMkLst>
          <pc:docMk/>
          <pc:sldMk cId="223485177" sldId="277"/>
        </pc:sldMkLst>
        <pc:spChg chg="mod">
          <ac:chgData name="Dr.Mritunjay Kumar" userId="ce6d84e442459372" providerId="LiveId" clId="{688FC885-12E2-46E5-83C1-0F8CF8A76726}" dt="2023-05-24T14:41:35.066" v="269" actId="122"/>
          <ac:spMkLst>
            <pc:docMk/>
            <pc:sldMk cId="223485177" sldId="277"/>
            <ac:spMk id="3" creationId="{4F15A731-2CBF-072E-9FAC-1E0B7CDE4E2C}"/>
          </ac:spMkLst>
        </pc:spChg>
        <pc:spChg chg="add mod">
          <ac:chgData name="Dr.Mritunjay Kumar" userId="ce6d84e442459372" providerId="LiveId" clId="{688FC885-12E2-46E5-83C1-0F8CF8A76726}" dt="2023-05-24T14:40:44.253" v="263" actId="122"/>
          <ac:spMkLst>
            <pc:docMk/>
            <pc:sldMk cId="223485177" sldId="277"/>
            <ac:spMk id="5" creationId="{8E99545A-7DFC-E0F6-6065-EEB11179BAB2}"/>
          </ac:spMkLst>
        </pc:spChg>
        <pc:spChg chg="mod">
          <ac:chgData name="Dr.Mritunjay Kumar" userId="ce6d84e442459372" providerId="LiveId" clId="{688FC885-12E2-46E5-83C1-0F8CF8A76726}" dt="2023-05-24T14:42:00.696" v="278" actId="122"/>
          <ac:spMkLst>
            <pc:docMk/>
            <pc:sldMk cId="223485177" sldId="277"/>
            <ac:spMk id="7" creationId="{403A8EB1-9FE6-4BE5-E8B0-52B0185AA4FC}"/>
          </ac:spMkLst>
        </pc:spChg>
        <pc:picChg chg="mod">
          <ac:chgData name="Dr.Mritunjay Kumar" userId="ce6d84e442459372" providerId="LiveId" clId="{688FC885-12E2-46E5-83C1-0F8CF8A76726}" dt="2023-05-24T14:38:13.382" v="69" actId="1076"/>
          <ac:picMkLst>
            <pc:docMk/>
            <pc:sldMk cId="223485177" sldId="277"/>
            <ac:picMk id="2" creationId="{D2F291D4-891C-A1F5-157D-BF28EC178AFA}"/>
          </ac:picMkLst>
        </pc:picChg>
        <pc:picChg chg="mod">
          <ac:chgData name="Dr.Mritunjay Kumar" userId="ce6d84e442459372" providerId="LiveId" clId="{688FC885-12E2-46E5-83C1-0F8CF8A76726}" dt="2023-05-24T14:38:09.609" v="68" actId="1076"/>
          <ac:picMkLst>
            <pc:docMk/>
            <pc:sldMk cId="223485177" sldId="277"/>
            <ac:picMk id="4" creationId="{9873CEAE-11DB-BE56-889C-8F317E2B9251}"/>
          </ac:picMkLst>
        </pc:picChg>
        <pc:picChg chg="del">
          <ac:chgData name="Dr.Mritunjay Kumar" userId="ce6d84e442459372" providerId="LiveId" clId="{688FC885-12E2-46E5-83C1-0F8CF8A76726}" dt="2023-05-24T14:37:58.469" v="66" actId="478"/>
          <ac:picMkLst>
            <pc:docMk/>
            <pc:sldMk cId="223485177" sldId="277"/>
            <ac:picMk id="1026" creationId="{6968235F-B88B-6FEC-1245-8593515B5DFC}"/>
          </ac:picMkLst>
        </pc:picChg>
      </pc:sldChg>
      <pc:sldChg chg="modSp new del mod">
        <pc:chgData name="Dr.Mritunjay Kumar" userId="ce6d84e442459372" providerId="LiveId" clId="{688FC885-12E2-46E5-83C1-0F8CF8A76726}" dt="2023-05-24T17:19:45.361" v="1920" actId="2696"/>
        <pc:sldMkLst>
          <pc:docMk/>
          <pc:sldMk cId="975508731" sldId="278"/>
        </pc:sldMkLst>
        <pc:spChg chg="mod">
          <ac:chgData name="Dr.Mritunjay Kumar" userId="ce6d84e442459372" providerId="LiveId" clId="{688FC885-12E2-46E5-83C1-0F8CF8A76726}" dt="2023-05-24T17:16:26.182" v="1900"/>
          <ac:spMkLst>
            <pc:docMk/>
            <pc:sldMk cId="975508731" sldId="278"/>
            <ac:spMk id="3" creationId="{F2D7F054-B3B8-44EC-8174-63924914D640}"/>
          </ac:spMkLst>
        </pc:spChg>
      </pc:sldChg>
      <pc:sldChg chg="modSp new del mod">
        <pc:chgData name="Dr.Mritunjay Kumar" userId="ce6d84e442459372" providerId="LiveId" clId="{688FC885-12E2-46E5-83C1-0F8CF8A76726}" dt="2023-05-24T14:49:15.749" v="283" actId="47"/>
        <pc:sldMkLst>
          <pc:docMk/>
          <pc:sldMk cId="3398545866" sldId="278"/>
        </pc:sldMkLst>
        <pc:spChg chg="mod">
          <ac:chgData name="Dr.Mritunjay Kumar" userId="ce6d84e442459372" providerId="LiveId" clId="{688FC885-12E2-46E5-83C1-0F8CF8A76726}" dt="2023-05-24T14:49:07.854" v="282"/>
          <ac:spMkLst>
            <pc:docMk/>
            <pc:sldMk cId="3398545866" sldId="278"/>
            <ac:spMk id="3" creationId="{F155D59A-ADE4-825C-8ED7-A55BCB7CF6F4}"/>
          </ac:spMkLst>
        </pc:spChg>
      </pc:sldChg>
      <pc:sldChg chg="addSp delSp modSp add mod">
        <pc:chgData name="Dr.Mritunjay Kumar" userId="ce6d84e442459372" providerId="LiveId" clId="{688FC885-12E2-46E5-83C1-0F8CF8A76726}" dt="2023-05-24T17:51:36.389" v="2207" actId="255"/>
        <pc:sldMkLst>
          <pc:docMk/>
          <pc:sldMk cId="4015446389" sldId="278"/>
        </pc:sldMkLst>
        <pc:spChg chg="del">
          <ac:chgData name="Dr.Mritunjay Kumar" userId="ce6d84e442459372" providerId="LiveId" clId="{688FC885-12E2-46E5-83C1-0F8CF8A76726}" dt="2023-05-24T17:20:02.699" v="1924" actId="478"/>
          <ac:spMkLst>
            <pc:docMk/>
            <pc:sldMk cId="4015446389" sldId="278"/>
            <ac:spMk id="2" creationId="{92C595F8-9562-D4A6-D90B-4D7869B13784}"/>
          </ac:spMkLst>
        </pc:spChg>
        <pc:spChg chg="mod">
          <ac:chgData name="Dr.Mritunjay Kumar" userId="ce6d84e442459372" providerId="LiveId" clId="{688FC885-12E2-46E5-83C1-0F8CF8A76726}" dt="2023-05-24T17:51:36.389" v="2207" actId="255"/>
          <ac:spMkLst>
            <pc:docMk/>
            <pc:sldMk cId="4015446389" sldId="278"/>
            <ac:spMk id="3" creationId="{F2D7F054-B3B8-44EC-8174-63924914D640}"/>
          </ac:spMkLst>
        </pc:spChg>
        <pc:picChg chg="add mod">
          <ac:chgData name="Dr.Mritunjay Kumar" userId="ce6d84e442459372" providerId="LiveId" clId="{688FC885-12E2-46E5-83C1-0F8CF8A76726}" dt="2023-05-24T17:22:47.504" v="1957" actId="1076"/>
          <ac:picMkLst>
            <pc:docMk/>
            <pc:sldMk cId="4015446389" sldId="278"/>
            <ac:picMk id="7170" creationId="{77205657-A13E-9A20-9F36-174BDA7A3D45}"/>
          </ac:picMkLst>
        </pc:picChg>
      </pc:sldChg>
      <pc:sldChg chg="modSp add mod">
        <pc:chgData name="Dr.Mritunjay Kumar" userId="ce6d84e442459372" providerId="LiveId" clId="{688FC885-12E2-46E5-83C1-0F8CF8A76726}" dt="2023-05-24T17:52:34.832" v="2216" actId="20577"/>
        <pc:sldMkLst>
          <pc:docMk/>
          <pc:sldMk cId="1738456854" sldId="279"/>
        </pc:sldMkLst>
        <pc:spChg chg="mod">
          <ac:chgData name="Dr.Mritunjay Kumar" userId="ce6d84e442459372" providerId="LiveId" clId="{688FC885-12E2-46E5-83C1-0F8CF8A76726}" dt="2023-05-24T17:52:34.832" v="2216" actId="20577"/>
          <ac:spMkLst>
            <pc:docMk/>
            <pc:sldMk cId="1738456854" sldId="279"/>
            <ac:spMk id="2" creationId="{5FF53F39-FFA6-00AF-F9D4-58A9D97B3397}"/>
          </ac:spMkLst>
        </pc:spChg>
        <pc:spChg chg="mod">
          <ac:chgData name="Dr.Mritunjay Kumar" userId="ce6d84e442459372" providerId="LiveId" clId="{688FC885-12E2-46E5-83C1-0F8CF8A76726}" dt="2023-05-24T14:56:58.493" v="508" actId="20577"/>
          <ac:spMkLst>
            <pc:docMk/>
            <pc:sldMk cId="1738456854" sldId="279"/>
            <ac:spMk id="3" creationId="{0577F2E9-9B49-B4BE-0160-DB8CFC46EAD8}"/>
          </ac:spMkLst>
        </pc:spChg>
      </pc:sldChg>
      <pc:sldChg chg="addSp delSp modSp new mod setBg">
        <pc:chgData name="Dr.Mritunjay Kumar" userId="ce6d84e442459372" providerId="LiveId" clId="{688FC885-12E2-46E5-83C1-0F8CF8A76726}" dt="2023-05-24T15:23:03.736" v="851" actId="1076"/>
        <pc:sldMkLst>
          <pc:docMk/>
          <pc:sldMk cId="370273315" sldId="280"/>
        </pc:sldMkLst>
        <pc:spChg chg="mod">
          <ac:chgData name="Dr.Mritunjay Kumar" userId="ce6d84e442459372" providerId="LiveId" clId="{688FC885-12E2-46E5-83C1-0F8CF8A76726}" dt="2023-05-24T15:05:27.352" v="516" actId="2711"/>
          <ac:spMkLst>
            <pc:docMk/>
            <pc:sldMk cId="370273315" sldId="280"/>
            <ac:spMk id="2" creationId="{921BC047-1DAC-530A-6134-9BEADF32B57E}"/>
          </ac:spMkLst>
        </pc:spChg>
        <pc:spChg chg="mod">
          <ac:chgData name="Dr.Mritunjay Kumar" userId="ce6d84e442459372" providerId="LiveId" clId="{688FC885-12E2-46E5-83C1-0F8CF8A76726}" dt="2023-05-24T15:22:38.419" v="848" actId="14100"/>
          <ac:spMkLst>
            <pc:docMk/>
            <pc:sldMk cId="370273315" sldId="280"/>
            <ac:spMk id="3" creationId="{2F740C66-231D-F042-9D17-F449301E89D6}"/>
          </ac:spMkLst>
        </pc:spChg>
        <pc:spChg chg="add mod">
          <ac:chgData name="Dr.Mritunjay Kumar" userId="ce6d84e442459372" providerId="LiveId" clId="{688FC885-12E2-46E5-83C1-0F8CF8A76726}" dt="2023-05-24T15:16:27.023" v="837" actId="20577"/>
          <ac:spMkLst>
            <pc:docMk/>
            <pc:sldMk cId="370273315" sldId="280"/>
            <ac:spMk id="6" creationId="{AD63CFF9-E257-7C0E-B012-2819E16E2A84}"/>
          </ac:spMkLst>
        </pc:spChg>
        <pc:graphicFrameChg chg="add del mod">
          <ac:chgData name="Dr.Mritunjay Kumar" userId="ce6d84e442459372" providerId="LiveId" clId="{688FC885-12E2-46E5-83C1-0F8CF8A76726}" dt="2023-05-24T15:15:09.173" v="798" actId="478"/>
          <ac:graphicFrameMkLst>
            <pc:docMk/>
            <pc:sldMk cId="370273315" sldId="280"/>
            <ac:graphicFrameMk id="4" creationId="{8008B3B2-5815-6278-2580-041AB5E13068}"/>
          </ac:graphicFrameMkLst>
        </pc:graphicFrameChg>
        <pc:picChg chg="add mod">
          <ac:chgData name="Dr.Mritunjay Kumar" userId="ce6d84e442459372" providerId="LiveId" clId="{688FC885-12E2-46E5-83C1-0F8CF8A76726}" dt="2023-05-24T15:12:28.886" v="791" actId="1076"/>
          <ac:picMkLst>
            <pc:docMk/>
            <pc:sldMk cId="370273315" sldId="280"/>
            <ac:picMk id="1026" creationId="{006AC8AE-A891-475D-57BE-1E2F623EE9DA}"/>
          </ac:picMkLst>
        </pc:picChg>
        <pc:picChg chg="add mod">
          <ac:chgData name="Dr.Mritunjay Kumar" userId="ce6d84e442459372" providerId="LiveId" clId="{688FC885-12E2-46E5-83C1-0F8CF8A76726}" dt="2023-05-24T15:14:29.755" v="797" actId="1076"/>
          <ac:picMkLst>
            <pc:docMk/>
            <pc:sldMk cId="370273315" sldId="280"/>
            <ac:picMk id="1028" creationId="{D0060720-D953-004D-7A7A-A053B9A5D855}"/>
          </ac:picMkLst>
        </pc:picChg>
        <pc:picChg chg="add mod">
          <ac:chgData name="Dr.Mritunjay Kumar" userId="ce6d84e442459372" providerId="LiveId" clId="{688FC885-12E2-46E5-83C1-0F8CF8A76726}" dt="2023-05-24T15:23:03.736" v="851" actId="1076"/>
          <ac:picMkLst>
            <pc:docMk/>
            <pc:sldMk cId="370273315" sldId="280"/>
            <ac:picMk id="1030" creationId="{75F9911E-F77D-27D8-C3C9-0ABC441172E2}"/>
          </ac:picMkLst>
        </pc:picChg>
      </pc:sldChg>
      <pc:sldChg chg="addSp delSp modSp new mod">
        <pc:chgData name="Dr.Mritunjay Kumar" userId="ce6d84e442459372" providerId="LiveId" clId="{688FC885-12E2-46E5-83C1-0F8CF8A76726}" dt="2023-05-25T01:29:31.116" v="2240" actId="478"/>
        <pc:sldMkLst>
          <pc:docMk/>
          <pc:sldMk cId="1401249377" sldId="281"/>
        </pc:sldMkLst>
        <pc:spChg chg="mod">
          <ac:chgData name="Dr.Mritunjay Kumar" userId="ce6d84e442459372" providerId="LiveId" clId="{688FC885-12E2-46E5-83C1-0F8CF8A76726}" dt="2023-05-24T15:18:24.671" v="847" actId="20577"/>
          <ac:spMkLst>
            <pc:docMk/>
            <pc:sldMk cId="1401249377" sldId="281"/>
            <ac:spMk id="2" creationId="{E5127145-ED80-078E-D3E6-6634C41EDE77}"/>
          </ac:spMkLst>
        </pc:spChg>
        <pc:spChg chg="mod">
          <ac:chgData name="Dr.Mritunjay Kumar" userId="ce6d84e442459372" providerId="LiveId" clId="{688FC885-12E2-46E5-83C1-0F8CF8A76726}" dt="2023-05-24T15:34:02.406" v="1019" actId="20577"/>
          <ac:spMkLst>
            <pc:docMk/>
            <pc:sldMk cId="1401249377" sldId="281"/>
            <ac:spMk id="3" creationId="{B711C241-7F27-3997-02CE-F8D5813D9D8D}"/>
          </ac:spMkLst>
        </pc:spChg>
        <pc:spChg chg="add del">
          <ac:chgData name="Dr.Mritunjay Kumar" userId="ce6d84e442459372" providerId="LiveId" clId="{688FC885-12E2-46E5-83C1-0F8CF8A76726}" dt="2023-05-25T01:29:31.116" v="2240" actId="478"/>
          <ac:spMkLst>
            <pc:docMk/>
            <pc:sldMk cId="1401249377" sldId="281"/>
            <ac:spMk id="5" creationId="{F9CD4B64-0314-AE0A-800F-3957DAC22D6C}"/>
          </ac:spMkLst>
        </pc:spChg>
        <pc:picChg chg="add mod">
          <ac:chgData name="Dr.Mritunjay Kumar" userId="ce6d84e442459372" providerId="LiveId" clId="{688FC885-12E2-46E5-83C1-0F8CF8A76726}" dt="2023-05-24T15:34:09.567" v="1020" actId="1076"/>
          <ac:picMkLst>
            <pc:docMk/>
            <pc:sldMk cId="1401249377" sldId="281"/>
            <ac:picMk id="2050" creationId="{F16CF325-1321-10A8-121F-10B48222BD2D}"/>
          </ac:picMkLst>
        </pc:picChg>
      </pc:sldChg>
      <pc:sldChg chg="addSp modSp new mod">
        <pc:chgData name="Dr.Mritunjay Kumar" userId="ce6d84e442459372" providerId="LiveId" clId="{688FC885-12E2-46E5-83C1-0F8CF8A76726}" dt="2023-05-24T15:59:14.858" v="1440" actId="20577"/>
        <pc:sldMkLst>
          <pc:docMk/>
          <pc:sldMk cId="2294471676" sldId="282"/>
        </pc:sldMkLst>
        <pc:spChg chg="mod">
          <ac:chgData name="Dr.Mritunjay Kumar" userId="ce6d84e442459372" providerId="LiveId" clId="{688FC885-12E2-46E5-83C1-0F8CF8A76726}" dt="2023-05-24T15:59:14.858" v="1440" actId="20577"/>
          <ac:spMkLst>
            <pc:docMk/>
            <pc:sldMk cId="2294471676" sldId="282"/>
            <ac:spMk id="2" creationId="{70C04339-7262-8916-A74A-77A0F03B9805}"/>
          </ac:spMkLst>
        </pc:spChg>
        <pc:spChg chg="mod">
          <ac:chgData name="Dr.Mritunjay Kumar" userId="ce6d84e442459372" providerId="LiveId" clId="{688FC885-12E2-46E5-83C1-0F8CF8A76726}" dt="2023-05-24T15:49:59.623" v="1422" actId="20577"/>
          <ac:spMkLst>
            <pc:docMk/>
            <pc:sldMk cId="2294471676" sldId="282"/>
            <ac:spMk id="3" creationId="{1122D6D4-AD47-CCED-50DF-D654B74ED85C}"/>
          </ac:spMkLst>
        </pc:spChg>
        <pc:picChg chg="add mod">
          <ac:chgData name="Dr.Mritunjay Kumar" userId="ce6d84e442459372" providerId="LiveId" clId="{688FC885-12E2-46E5-83C1-0F8CF8A76726}" dt="2023-05-24T15:50:14.468" v="1423" actId="1076"/>
          <ac:picMkLst>
            <pc:docMk/>
            <pc:sldMk cId="2294471676" sldId="282"/>
            <ac:picMk id="3074" creationId="{3F9AD409-DDEB-9B5D-F287-0C1EA03CFE7C}"/>
          </ac:picMkLst>
        </pc:picChg>
      </pc:sldChg>
      <pc:sldChg chg="addSp delSp modSp new mod">
        <pc:chgData name="Dr.Mritunjay Kumar" userId="ce6d84e442459372" providerId="LiveId" clId="{688FC885-12E2-46E5-83C1-0F8CF8A76726}" dt="2023-05-25T01:39:32.344" v="2289" actId="20577"/>
        <pc:sldMkLst>
          <pc:docMk/>
          <pc:sldMk cId="2180830789" sldId="283"/>
        </pc:sldMkLst>
        <pc:spChg chg="mod">
          <ac:chgData name="Dr.Mritunjay Kumar" userId="ce6d84e442459372" providerId="LiveId" clId="{688FC885-12E2-46E5-83C1-0F8CF8A76726}" dt="2023-05-24T16:00:52.429" v="1454" actId="1076"/>
          <ac:spMkLst>
            <pc:docMk/>
            <pc:sldMk cId="2180830789" sldId="283"/>
            <ac:spMk id="2" creationId="{7DB98457-D0BD-34ED-AD7B-F12CD8498A73}"/>
          </ac:spMkLst>
        </pc:spChg>
        <pc:spChg chg="mod">
          <ac:chgData name="Dr.Mritunjay Kumar" userId="ce6d84e442459372" providerId="LiveId" clId="{688FC885-12E2-46E5-83C1-0F8CF8A76726}" dt="2023-05-25T01:39:32.344" v="2289" actId="20577"/>
          <ac:spMkLst>
            <pc:docMk/>
            <pc:sldMk cId="2180830789" sldId="283"/>
            <ac:spMk id="3" creationId="{A58D355C-6F9C-6E00-FCD1-6D9F503DF767}"/>
          </ac:spMkLst>
        </pc:spChg>
        <pc:spChg chg="add mod">
          <ac:chgData name="Dr.Mritunjay Kumar" userId="ce6d84e442459372" providerId="LiveId" clId="{688FC885-12E2-46E5-83C1-0F8CF8A76726}" dt="2023-05-24T16:07:17.714" v="1490" actId="113"/>
          <ac:spMkLst>
            <pc:docMk/>
            <pc:sldMk cId="2180830789" sldId="283"/>
            <ac:spMk id="4" creationId="{2D50BAE5-E303-6075-04ED-17609FE7B0B7}"/>
          </ac:spMkLst>
        </pc:spChg>
        <pc:spChg chg="add mod">
          <ac:chgData name="Dr.Mritunjay Kumar" userId="ce6d84e442459372" providerId="LiveId" clId="{688FC885-12E2-46E5-83C1-0F8CF8A76726}" dt="2023-05-24T16:07:12.144" v="1489" actId="113"/>
          <ac:spMkLst>
            <pc:docMk/>
            <pc:sldMk cId="2180830789" sldId="283"/>
            <ac:spMk id="5" creationId="{D6FC2528-7BDF-8EA7-391D-D8FD22911638}"/>
          </ac:spMkLst>
        </pc:spChg>
        <pc:picChg chg="add mod">
          <ac:chgData name="Dr.Mritunjay Kumar" userId="ce6d84e442459372" providerId="LiveId" clId="{688FC885-12E2-46E5-83C1-0F8CF8A76726}" dt="2023-05-24T16:15:25.943" v="1506" actId="14100"/>
          <ac:picMkLst>
            <pc:docMk/>
            <pc:sldMk cId="2180830789" sldId="283"/>
            <ac:picMk id="4098" creationId="{C9A10AEF-CBF4-0DB4-2F08-26E150F0B005}"/>
          </ac:picMkLst>
        </pc:picChg>
        <pc:picChg chg="add del mod">
          <ac:chgData name="Dr.Mritunjay Kumar" userId="ce6d84e442459372" providerId="LiveId" clId="{688FC885-12E2-46E5-83C1-0F8CF8A76726}" dt="2023-05-24T16:04:28.486" v="1482" actId="478"/>
          <ac:picMkLst>
            <pc:docMk/>
            <pc:sldMk cId="2180830789" sldId="283"/>
            <ac:picMk id="4100" creationId="{FEE52FDD-CC18-DF25-320B-CDE8CBBBDEB7}"/>
          </ac:picMkLst>
        </pc:picChg>
        <pc:picChg chg="add mod">
          <ac:chgData name="Dr.Mritunjay Kumar" userId="ce6d84e442459372" providerId="LiveId" clId="{688FC885-12E2-46E5-83C1-0F8CF8A76726}" dt="2023-05-24T16:06:47.241" v="1486" actId="1076"/>
          <ac:picMkLst>
            <pc:docMk/>
            <pc:sldMk cId="2180830789" sldId="283"/>
            <ac:picMk id="4102" creationId="{BA7657B6-6924-F0B5-9978-DB80B28D97C2}"/>
          </ac:picMkLst>
        </pc:picChg>
      </pc:sldChg>
      <pc:sldChg chg="addSp delSp modSp new mod">
        <pc:chgData name="Dr.Mritunjay Kumar" userId="ce6d84e442459372" providerId="LiveId" clId="{688FC885-12E2-46E5-83C1-0F8CF8A76726}" dt="2023-05-24T17:12:54.857" v="1859" actId="20577"/>
        <pc:sldMkLst>
          <pc:docMk/>
          <pc:sldMk cId="799333828" sldId="284"/>
        </pc:sldMkLst>
        <pc:spChg chg="mod">
          <ac:chgData name="Dr.Mritunjay Kumar" userId="ce6d84e442459372" providerId="LiveId" clId="{688FC885-12E2-46E5-83C1-0F8CF8A76726}" dt="2023-05-24T16:27:39.853" v="1588" actId="207"/>
          <ac:spMkLst>
            <pc:docMk/>
            <pc:sldMk cId="799333828" sldId="284"/>
            <ac:spMk id="2" creationId="{393C1ED6-03B3-9118-720F-1346C51E9F0F}"/>
          </ac:spMkLst>
        </pc:spChg>
        <pc:spChg chg="mod">
          <ac:chgData name="Dr.Mritunjay Kumar" userId="ce6d84e442459372" providerId="LiveId" clId="{688FC885-12E2-46E5-83C1-0F8CF8A76726}" dt="2023-05-24T17:12:54.857" v="1859" actId="20577"/>
          <ac:spMkLst>
            <pc:docMk/>
            <pc:sldMk cId="799333828" sldId="284"/>
            <ac:spMk id="3" creationId="{F6BE5F77-1576-4E4E-45DE-0A2DD4C0A426}"/>
          </ac:spMkLst>
        </pc:spChg>
        <pc:spChg chg="add del">
          <ac:chgData name="Dr.Mritunjay Kumar" userId="ce6d84e442459372" providerId="LiveId" clId="{688FC885-12E2-46E5-83C1-0F8CF8A76726}" dt="2023-05-24T16:26:25.658" v="1581"/>
          <ac:spMkLst>
            <pc:docMk/>
            <pc:sldMk cId="799333828" sldId="284"/>
            <ac:spMk id="4" creationId="{B1E07889-9209-BE06-133B-4344A2BC179F}"/>
          </ac:spMkLst>
        </pc:spChg>
        <pc:spChg chg="add del mod">
          <ac:chgData name="Dr.Mritunjay Kumar" userId="ce6d84e442459372" providerId="LiveId" clId="{688FC885-12E2-46E5-83C1-0F8CF8A76726}" dt="2023-05-24T16:32:18.386" v="1698"/>
          <ac:spMkLst>
            <pc:docMk/>
            <pc:sldMk cId="799333828" sldId="284"/>
            <ac:spMk id="5" creationId="{561456E0-CA86-B054-7B8F-7D76A796890E}"/>
          </ac:spMkLst>
        </pc:spChg>
        <pc:spChg chg="add mod">
          <ac:chgData name="Dr.Mritunjay Kumar" userId="ce6d84e442459372" providerId="LiveId" clId="{688FC885-12E2-46E5-83C1-0F8CF8A76726}" dt="2023-05-24T16:32:51.554" v="1716" actId="20577"/>
          <ac:spMkLst>
            <pc:docMk/>
            <pc:sldMk cId="799333828" sldId="284"/>
            <ac:spMk id="6" creationId="{0687C5A2-C3D8-1597-6C05-F21224DBA120}"/>
          </ac:spMkLst>
        </pc:spChg>
        <pc:picChg chg="add del">
          <ac:chgData name="Dr.Mritunjay Kumar" userId="ce6d84e442459372" providerId="LiveId" clId="{688FC885-12E2-46E5-83C1-0F8CF8A76726}" dt="2023-05-24T16:26:25.658" v="1581"/>
          <ac:picMkLst>
            <pc:docMk/>
            <pc:sldMk cId="799333828" sldId="284"/>
            <ac:picMk id="5122" creationId="{E24FFCF7-19B6-2264-6BC5-354799B36E99}"/>
          </ac:picMkLst>
        </pc:picChg>
        <pc:picChg chg="add mod">
          <ac:chgData name="Dr.Mritunjay Kumar" userId="ce6d84e442459372" providerId="LiveId" clId="{688FC885-12E2-46E5-83C1-0F8CF8A76726}" dt="2023-05-24T16:31:44.574" v="1695" actId="14100"/>
          <ac:picMkLst>
            <pc:docMk/>
            <pc:sldMk cId="799333828" sldId="284"/>
            <ac:picMk id="5124" creationId="{2496D885-93B7-A443-5E74-62B46265E169}"/>
          </ac:picMkLst>
        </pc:picChg>
      </pc:sldChg>
      <pc:sldChg chg="addSp modSp new mod">
        <pc:chgData name="Dr.Mritunjay Kumar" userId="ce6d84e442459372" providerId="LiveId" clId="{688FC885-12E2-46E5-83C1-0F8CF8A76726}" dt="2023-05-24T17:51:17.817" v="2204" actId="20577"/>
        <pc:sldMkLst>
          <pc:docMk/>
          <pc:sldMk cId="2196439953" sldId="285"/>
        </pc:sldMkLst>
        <pc:spChg chg="mod">
          <ac:chgData name="Dr.Mritunjay Kumar" userId="ce6d84e442459372" providerId="LiveId" clId="{688FC885-12E2-46E5-83C1-0F8CF8A76726}" dt="2023-05-24T17:04:12.265" v="1727" actId="207"/>
          <ac:spMkLst>
            <pc:docMk/>
            <pc:sldMk cId="2196439953" sldId="285"/>
            <ac:spMk id="2" creationId="{9CC33151-6A0C-CE9C-15A8-762DF3A085CA}"/>
          </ac:spMkLst>
        </pc:spChg>
        <pc:spChg chg="mod">
          <ac:chgData name="Dr.Mritunjay Kumar" userId="ce6d84e442459372" providerId="LiveId" clId="{688FC885-12E2-46E5-83C1-0F8CF8A76726}" dt="2023-05-24T17:51:17.817" v="2204" actId="20577"/>
          <ac:spMkLst>
            <pc:docMk/>
            <pc:sldMk cId="2196439953" sldId="285"/>
            <ac:spMk id="3" creationId="{BD089D5B-FC60-F6FB-77FD-EC8C619721AC}"/>
          </ac:spMkLst>
        </pc:spChg>
        <pc:spChg chg="add mod">
          <ac:chgData name="Dr.Mritunjay Kumar" userId="ce6d84e442459372" providerId="LiveId" clId="{688FC885-12E2-46E5-83C1-0F8CF8A76726}" dt="2023-05-24T17:19:09.031" v="1919" actId="20577"/>
          <ac:spMkLst>
            <pc:docMk/>
            <pc:sldMk cId="2196439953" sldId="285"/>
            <ac:spMk id="4" creationId="{6B16DA8B-05A2-0A1E-ACDD-0FA9D350E45C}"/>
          </ac:spMkLst>
        </pc:spChg>
        <pc:picChg chg="add mod">
          <ac:chgData name="Dr.Mritunjay Kumar" userId="ce6d84e442459372" providerId="LiveId" clId="{688FC885-12E2-46E5-83C1-0F8CF8A76726}" dt="2023-05-24T17:18:45.003" v="1902" actId="1076"/>
          <ac:picMkLst>
            <pc:docMk/>
            <pc:sldMk cId="2196439953" sldId="285"/>
            <ac:picMk id="6146" creationId="{A682F9DD-4265-32AC-93A0-830BB74071E1}"/>
          </ac:picMkLst>
        </pc:picChg>
      </pc:sldChg>
      <pc:sldChg chg="new del">
        <pc:chgData name="Dr.Mritunjay Kumar" userId="ce6d84e442459372" providerId="LiveId" clId="{688FC885-12E2-46E5-83C1-0F8CF8A76726}" dt="2023-05-25T02:15:51.634" v="2786" actId="47"/>
        <pc:sldMkLst>
          <pc:docMk/>
          <pc:sldMk cId="3108258883" sldId="286"/>
        </pc:sldMkLst>
      </pc:sldChg>
      <pc:sldChg chg="addSp modSp new mod">
        <pc:chgData name="Dr.Mritunjay Kumar" userId="ce6d84e442459372" providerId="LiveId" clId="{688FC885-12E2-46E5-83C1-0F8CF8A76726}" dt="2023-05-24T17:51:56.909" v="2210" actId="27636"/>
        <pc:sldMkLst>
          <pc:docMk/>
          <pc:sldMk cId="1395698279" sldId="287"/>
        </pc:sldMkLst>
        <pc:spChg chg="mod">
          <ac:chgData name="Dr.Mritunjay Kumar" userId="ce6d84e442459372" providerId="LiveId" clId="{688FC885-12E2-46E5-83C1-0F8CF8A76726}" dt="2023-05-24T17:40:51.368" v="2046" actId="20577"/>
          <ac:spMkLst>
            <pc:docMk/>
            <pc:sldMk cId="1395698279" sldId="287"/>
            <ac:spMk id="2" creationId="{EBAA7321-F148-C65E-0563-5BC987042C70}"/>
          </ac:spMkLst>
        </pc:spChg>
        <pc:spChg chg="mod">
          <ac:chgData name="Dr.Mritunjay Kumar" userId="ce6d84e442459372" providerId="LiveId" clId="{688FC885-12E2-46E5-83C1-0F8CF8A76726}" dt="2023-05-24T17:51:56.909" v="2210" actId="27636"/>
          <ac:spMkLst>
            <pc:docMk/>
            <pc:sldMk cId="1395698279" sldId="287"/>
            <ac:spMk id="3" creationId="{5D9CD5EE-4A47-9C31-3D7E-2A9CD4071614}"/>
          </ac:spMkLst>
        </pc:spChg>
        <pc:spChg chg="add mod">
          <ac:chgData name="Dr.Mritunjay Kumar" userId="ce6d84e442459372" providerId="LiveId" clId="{688FC885-12E2-46E5-83C1-0F8CF8A76726}" dt="2023-05-24T17:36:06.222" v="1989" actId="20577"/>
          <ac:spMkLst>
            <pc:docMk/>
            <pc:sldMk cId="1395698279" sldId="287"/>
            <ac:spMk id="4" creationId="{1E3CEFED-0164-8FAE-1B06-72A5E7A03788}"/>
          </ac:spMkLst>
        </pc:spChg>
        <pc:spChg chg="add mod">
          <ac:chgData name="Dr.Mritunjay Kumar" userId="ce6d84e442459372" providerId="LiveId" clId="{688FC885-12E2-46E5-83C1-0F8CF8A76726}" dt="2023-05-24T17:48:00.041" v="2194" actId="113"/>
          <ac:spMkLst>
            <pc:docMk/>
            <pc:sldMk cId="1395698279" sldId="287"/>
            <ac:spMk id="6" creationId="{FF167D1B-B90A-92B2-5117-F10DEA3C44D2}"/>
          </ac:spMkLst>
        </pc:spChg>
        <pc:picChg chg="add mod">
          <ac:chgData name="Dr.Mritunjay Kumar" userId="ce6d84e442459372" providerId="LiveId" clId="{688FC885-12E2-46E5-83C1-0F8CF8A76726}" dt="2023-05-24T17:35:24.304" v="1969" actId="14100"/>
          <ac:picMkLst>
            <pc:docMk/>
            <pc:sldMk cId="1395698279" sldId="287"/>
            <ac:picMk id="8194" creationId="{FECF11CA-F838-3A45-F273-429B8BAE1267}"/>
          </ac:picMkLst>
        </pc:picChg>
      </pc:sldChg>
      <pc:sldChg chg="modSp new mod">
        <pc:chgData name="Dr.Mritunjay Kumar" userId="ce6d84e442459372" providerId="LiveId" clId="{688FC885-12E2-46E5-83C1-0F8CF8A76726}" dt="2023-05-25T01:23:17.477" v="2236" actId="20577"/>
        <pc:sldMkLst>
          <pc:docMk/>
          <pc:sldMk cId="2255505056" sldId="288"/>
        </pc:sldMkLst>
        <pc:spChg chg="mod">
          <ac:chgData name="Dr.Mritunjay Kumar" userId="ce6d84e442459372" providerId="LiveId" clId="{688FC885-12E2-46E5-83C1-0F8CF8A76726}" dt="2023-05-25T01:22:48.858" v="2230" actId="207"/>
          <ac:spMkLst>
            <pc:docMk/>
            <pc:sldMk cId="2255505056" sldId="288"/>
            <ac:spMk id="2" creationId="{41902C34-F890-7C4E-C0A6-C7BBA7340974}"/>
          </ac:spMkLst>
        </pc:spChg>
        <pc:spChg chg="mod">
          <ac:chgData name="Dr.Mritunjay Kumar" userId="ce6d84e442459372" providerId="LiveId" clId="{688FC885-12E2-46E5-83C1-0F8CF8A76726}" dt="2023-05-25T01:23:17.477" v="2236" actId="20577"/>
          <ac:spMkLst>
            <pc:docMk/>
            <pc:sldMk cId="2255505056" sldId="288"/>
            <ac:spMk id="3" creationId="{0EF3A218-6A86-9749-B8C8-8DBA40267B75}"/>
          </ac:spMkLst>
        </pc:spChg>
      </pc:sldChg>
      <pc:sldChg chg="addSp modSp new mod">
        <pc:chgData name="Dr.Mritunjay Kumar" userId="ce6d84e442459372" providerId="LiveId" clId="{688FC885-12E2-46E5-83C1-0F8CF8A76726}" dt="2023-05-25T01:56:59.470" v="2542" actId="207"/>
        <pc:sldMkLst>
          <pc:docMk/>
          <pc:sldMk cId="901727271" sldId="289"/>
        </pc:sldMkLst>
        <pc:spChg chg="mod">
          <ac:chgData name="Dr.Mritunjay Kumar" userId="ce6d84e442459372" providerId="LiveId" clId="{688FC885-12E2-46E5-83C1-0F8CF8A76726}" dt="2023-05-25T01:40:35.982" v="2296" actId="20577"/>
          <ac:spMkLst>
            <pc:docMk/>
            <pc:sldMk cId="901727271" sldId="289"/>
            <ac:spMk id="2" creationId="{D3807089-47C0-644D-E158-006F2948946F}"/>
          </ac:spMkLst>
        </pc:spChg>
        <pc:spChg chg="mod">
          <ac:chgData name="Dr.Mritunjay Kumar" userId="ce6d84e442459372" providerId="LiveId" clId="{688FC885-12E2-46E5-83C1-0F8CF8A76726}" dt="2023-05-25T01:56:59.470" v="2542" actId="207"/>
          <ac:spMkLst>
            <pc:docMk/>
            <pc:sldMk cId="901727271" sldId="289"/>
            <ac:spMk id="3" creationId="{2C6AB5EF-6985-F295-F9EA-1521707D5EFB}"/>
          </ac:spMkLst>
        </pc:spChg>
        <pc:picChg chg="add mod">
          <ac:chgData name="Dr.Mritunjay Kumar" userId="ce6d84e442459372" providerId="LiveId" clId="{688FC885-12E2-46E5-83C1-0F8CF8A76726}" dt="2023-05-25T01:55:30.903" v="2501" actId="1076"/>
          <ac:picMkLst>
            <pc:docMk/>
            <pc:sldMk cId="901727271" sldId="289"/>
            <ac:picMk id="2050" creationId="{74338D41-539A-DD22-D920-DF77311CA93B}"/>
          </ac:picMkLst>
        </pc:picChg>
        <pc:picChg chg="add mod">
          <ac:chgData name="Dr.Mritunjay Kumar" userId="ce6d84e442459372" providerId="LiveId" clId="{688FC885-12E2-46E5-83C1-0F8CF8A76726}" dt="2023-05-25T01:56:39.274" v="2540" actId="1076"/>
          <ac:picMkLst>
            <pc:docMk/>
            <pc:sldMk cId="901727271" sldId="289"/>
            <ac:picMk id="2052" creationId="{D9934521-461E-A06E-F1E8-CA035D29FA1A}"/>
          </ac:picMkLst>
        </pc:picChg>
      </pc:sldChg>
      <pc:sldChg chg="addSp delSp modSp new mod">
        <pc:chgData name="Dr.Mritunjay Kumar" userId="ce6d84e442459372" providerId="LiveId" clId="{688FC885-12E2-46E5-83C1-0F8CF8A76726}" dt="2023-05-25T01:52:37.563" v="2489" actId="207"/>
        <pc:sldMkLst>
          <pc:docMk/>
          <pc:sldMk cId="1008439262" sldId="290"/>
        </pc:sldMkLst>
        <pc:spChg chg="add del mod">
          <ac:chgData name="Dr.Mritunjay Kumar" userId="ce6d84e442459372" providerId="LiveId" clId="{688FC885-12E2-46E5-83C1-0F8CF8A76726}" dt="2023-05-25T01:52:37.563" v="2489" actId="207"/>
          <ac:spMkLst>
            <pc:docMk/>
            <pc:sldMk cId="1008439262" sldId="290"/>
            <ac:spMk id="2" creationId="{19BF4BDF-558F-D97C-8982-E3475EF9C761}"/>
          </ac:spMkLst>
        </pc:spChg>
        <pc:spChg chg="add del mod">
          <ac:chgData name="Dr.Mritunjay Kumar" userId="ce6d84e442459372" providerId="LiveId" clId="{688FC885-12E2-46E5-83C1-0F8CF8A76726}" dt="2023-05-25T01:52:18.864" v="2484" actId="478"/>
          <ac:spMkLst>
            <pc:docMk/>
            <pc:sldMk cId="1008439262" sldId="290"/>
            <ac:spMk id="3" creationId="{6CB39A06-670A-E39A-3F5A-796D8D5F3130}"/>
          </ac:spMkLst>
        </pc:spChg>
        <pc:picChg chg="add del mod">
          <ac:chgData name="Dr.Mritunjay Kumar" userId="ce6d84e442459372" providerId="LiveId" clId="{688FC885-12E2-46E5-83C1-0F8CF8A76726}" dt="2023-05-25T01:51:54.525" v="2454"/>
          <ac:picMkLst>
            <pc:docMk/>
            <pc:sldMk cId="1008439262" sldId="290"/>
            <ac:picMk id="1026" creationId="{9A0267EB-624F-4F81-5A84-85955AE87FD2}"/>
          </ac:picMkLst>
        </pc:picChg>
        <pc:picChg chg="add mod">
          <ac:chgData name="Dr.Mritunjay Kumar" userId="ce6d84e442459372" providerId="LiveId" clId="{688FC885-12E2-46E5-83C1-0F8CF8A76726}" dt="2023-05-25T01:52:26.805" v="2486" actId="1076"/>
          <ac:picMkLst>
            <pc:docMk/>
            <pc:sldMk cId="1008439262" sldId="290"/>
            <ac:picMk id="1028" creationId="{55B628DB-E422-717F-A2B2-568B4C128C92}"/>
          </ac:picMkLst>
        </pc:picChg>
      </pc:sldChg>
      <pc:sldChg chg="addSp modSp new mod">
        <pc:chgData name="Dr.Mritunjay Kumar" userId="ce6d84e442459372" providerId="LiveId" clId="{688FC885-12E2-46E5-83C1-0F8CF8A76726}" dt="2023-05-25T02:14:36.265" v="2785" actId="1076"/>
        <pc:sldMkLst>
          <pc:docMk/>
          <pc:sldMk cId="2951661463" sldId="291"/>
        </pc:sldMkLst>
        <pc:spChg chg="mod">
          <ac:chgData name="Dr.Mritunjay Kumar" userId="ce6d84e442459372" providerId="LiveId" clId="{688FC885-12E2-46E5-83C1-0F8CF8A76726}" dt="2023-05-25T02:02:32.293" v="2602" actId="255"/>
          <ac:spMkLst>
            <pc:docMk/>
            <pc:sldMk cId="2951661463" sldId="291"/>
            <ac:spMk id="2" creationId="{F71FECFF-FBE5-160D-4DDF-E78B1DF73E6A}"/>
          </ac:spMkLst>
        </pc:spChg>
        <pc:spChg chg="mod">
          <ac:chgData name="Dr.Mritunjay Kumar" userId="ce6d84e442459372" providerId="LiveId" clId="{688FC885-12E2-46E5-83C1-0F8CF8A76726}" dt="2023-05-25T02:14:28.299" v="2784" actId="1076"/>
          <ac:spMkLst>
            <pc:docMk/>
            <pc:sldMk cId="2951661463" sldId="291"/>
            <ac:spMk id="3" creationId="{141D3A21-B6A1-DC4A-C327-BE7BD0CFF5E2}"/>
          </ac:spMkLst>
        </pc:spChg>
        <pc:spChg chg="add mod">
          <ac:chgData name="Dr.Mritunjay Kumar" userId="ce6d84e442459372" providerId="LiveId" clId="{688FC885-12E2-46E5-83C1-0F8CF8A76726}" dt="2023-05-25T02:14:04.886" v="2783" actId="207"/>
          <ac:spMkLst>
            <pc:docMk/>
            <pc:sldMk cId="2951661463" sldId="291"/>
            <ac:spMk id="4" creationId="{ECA78266-9D9B-646E-F5F6-0CD83AE3972C}"/>
          </ac:spMkLst>
        </pc:spChg>
        <pc:picChg chg="add mod">
          <ac:chgData name="Dr.Mritunjay Kumar" userId="ce6d84e442459372" providerId="LiveId" clId="{688FC885-12E2-46E5-83C1-0F8CF8A76726}" dt="2023-05-25T02:14:36.265" v="2785" actId="1076"/>
          <ac:picMkLst>
            <pc:docMk/>
            <pc:sldMk cId="2951661463" sldId="291"/>
            <ac:picMk id="3074" creationId="{205DE56B-C560-CEA1-106E-3C844490C4C1}"/>
          </ac:picMkLst>
        </pc:picChg>
      </pc:sldChg>
      <pc:sldChg chg="modSp new mod">
        <pc:chgData name="Dr.Mritunjay Kumar" userId="ce6d84e442459372" providerId="LiveId" clId="{688FC885-12E2-46E5-83C1-0F8CF8A76726}" dt="2023-05-25T02:17:02.010" v="2794"/>
        <pc:sldMkLst>
          <pc:docMk/>
          <pc:sldMk cId="2131828395" sldId="292"/>
        </pc:sldMkLst>
        <pc:spChg chg="mod">
          <ac:chgData name="Dr.Mritunjay Kumar" userId="ce6d84e442459372" providerId="LiveId" clId="{688FC885-12E2-46E5-83C1-0F8CF8A76726}" dt="2023-05-25T02:16:47.060" v="2791" actId="27636"/>
          <ac:spMkLst>
            <pc:docMk/>
            <pc:sldMk cId="2131828395" sldId="292"/>
            <ac:spMk id="2" creationId="{3C8FD425-26B8-8BBA-A64D-E1CFAF318767}"/>
          </ac:spMkLst>
        </pc:spChg>
        <pc:spChg chg="mod">
          <ac:chgData name="Dr.Mritunjay Kumar" userId="ce6d84e442459372" providerId="LiveId" clId="{688FC885-12E2-46E5-83C1-0F8CF8A76726}" dt="2023-05-25T02:17:02.010" v="2794"/>
          <ac:spMkLst>
            <pc:docMk/>
            <pc:sldMk cId="2131828395" sldId="292"/>
            <ac:spMk id="3" creationId="{8A93CFE7-0345-94A8-80F5-B81246A5A5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71D6-B51C-9E2E-4A23-0D6FEBB54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B36FD2-2517-EA33-E09B-30741162D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79F2DC-31FD-2A01-A6E1-752F828CEFC8}"/>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5" name="Footer Placeholder 4">
            <a:extLst>
              <a:ext uri="{FF2B5EF4-FFF2-40B4-BE49-F238E27FC236}">
                <a16:creationId xmlns:a16="http://schemas.microsoft.com/office/drawing/2014/main" id="{6B2F5EAD-F3CD-2B68-693D-7AA6D3C45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BCBE-5ADE-1252-F9F2-17CE020F29BF}"/>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3711070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EC4D-A850-1277-7D63-7E0768F93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615CB5-A245-B76D-D0AD-3CA8FDDEF9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AA489-AAB7-7214-BDA9-73A832E7E435}"/>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5" name="Footer Placeholder 4">
            <a:extLst>
              <a:ext uri="{FF2B5EF4-FFF2-40B4-BE49-F238E27FC236}">
                <a16:creationId xmlns:a16="http://schemas.microsoft.com/office/drawing/2014/main" id="{4FA1671D-3E4B-6219-0E17-65D76A044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DBEF9-0FED-7FCF-73FC-B371C359BA74}"/>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359160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F655C-9B90-62FD-8EC0-808467CA84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F41A3E-1846-49AB-3D8B-43E2A5D48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D2196-D832-1B90-5D6F-D759664D200D}"/>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5" name="Footer Placeholder 4">
            <a:extLst>
              <a:ext uri="{FF2B5EF4-FFF2-40B4-BE49-F238E27FC236}">
                <a16:creationId xmlns:a16="http://schemas.microsoft.com/office/drawing/2014/main" id="{675147AC-BFCE-DA9E-1AC8-18EA6D05B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20ED0-DFC1-5707-D7FB-6957B416EE68}"/>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41531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2317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37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08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437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4966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465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3190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4257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B3CA-4F94-EA6E-4530-A95C108477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85AC-7BC4-8CEC-926B-4074706844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41FEF-4DFE-9BC1-1449-55369620278A}"/>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5" name="Footer Placeholder 4">
            <a:extLst>
              <a:ext uri="{FF2B5EF4-FFF2-40B4-BE49-F238E27FC236}">
                <a16:creationId xmlns:a16="http://schemas.microsoft.com/office/drawing/2014/main" id="{D25D99C0-3593-99EB-0F70-63DF74E46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65EAE-DE6D-99ED-E031-B0729B72D2A0}"/>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3723689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97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41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97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8135-3F57-DA5B-5A5A-A17D678BC6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91DB7C-CEBF-38E0-5EE9-807EC10BC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C415C-ACBF-DCDD-1587-1EE4E25FB59F}"/>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5" name="Footer Placeholder 4">
            <a:extLst>
              <a:ext uri="{FF2B5EF4-FFF2-40B4-BE49-F238E27FC236}">
                <a16:creationId xmlns:a16="http://schemas.microsoft.com/office/drawing/2014/main" id="{E2B859CE-D56C-3CCE-D0C5-BE2FBC675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83EBF-F211-D332-8643-D4D6CB998CE8}"/>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159933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6C5-2184-6D0F-42EF-CDA7C6E3CF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C8CB2-EC21-ED30-6734-D43431C459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86AE-F953-A247-7FA2-672DB0314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23008-79FA-6BD7-CAE0-BD4D015F6F76}"/>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6" name="Footer Placeholder 5">
            <a:extLst>
              <a:ext uri="{FF2B5EF4-FFF2-40B4-BE49-F238E27FC236}">
                <a16:creationId xmlns:a16="http://schemas.microsoft.com/office/drawing/2014/main" id="{5924A92E-947B-D43B-DDF6-6FE34331D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566EB-08C3-7EA2-FF45-DCF271C629F6}"/>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18850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4FBB-B214-4EA8-574B-EB009EA01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3B4F3C-7AE2-FC62-ECD7-ABECBBA7D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4D40C4-0354-61AD-C97B-63908A10A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FA69E9-480D-4D15-9BBC-0596FEC93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CA06CC-961D-FC8B-EDAD-D99A5D5A0E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6C592-890F-F462-48A8-C0F203B3BE11}"/>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8" name="Footer Placeholder 7">
            <a:extLst>
              <a:ext uri="{FF2B5EF4-FFF2-40B4-BE49-F238E27FC236}">
                <a16:creationId xmlns:a16="http://schemas.microsoft.com/office/drawing/2014/main" id="{69D0E668-DE0A-7913-81E8-CBEF87DD5A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CCF2D-8A15-4CD6-ECA7-AE6FB68AFDA5}"/>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255939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D233-D1D3-FB97-03B4-B823687F4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A742B-7FCD-55DF-8969-55E0704D07D6}"/>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4" name="Footer Placeholder 3">
            <a:extLst>
              <a:ext uri="{FF2B5EF4-FFF2-40B4-BE49-F238E27FC236}">
                <a16:creationId xmlns:a16="http://schemas.microsoft.com/office/drawing/2014/main" id="{45F7618B-60EA-34D5-C457-CC430B5623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01D6-49B2-A9C2-0A97-0C141F92FE94}"/>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35347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52EB4-F9C9-C32D-D7D6-C8F0694053D3}"/>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3" name="Footer Placeholder 2">
            <a:extLst>
              <a:ext uri="{FF2B5EF4-FFF2-40B4-BE49-F238E27FC236}">
                <a16:creationId xmlns:a16="http://schemas.microsoft.com/office/drawing/2014/main" id="{BAC35A14-B348-4BF9-DE49-60D75D4A29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406BB-7B1F-8CE1-21BC-CC292775A893}"/>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377880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017C1-BCD3-2B6B-EC4F-13528F6F73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C5F6EB-7689-0E27-43CA-E165C08771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C6A25-D989-EEE0-045F-3EC771276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E04A0-B553-8E1A-15CC-9C4205EF2F99}"/>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6" name="Footer Placeholder 5">
            <a:extLst>
              <a:ext uri="{FF2B5EF4-FFF2-40B4-BE49-F238E27FC236}">
                <a16:creationId xmlns:a16="http://schemas.microsoft.com/office/drawing/2014/main" id="{089D1CF9-FE36-7B99-83BB-366077924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4B715-5272-91B3-DE55-A8BB8F3D3A2F}"/>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292083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367B-B368-827C-D682-69BFFD215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8EB3F7-8FA5-19E6-ED13-6A7FDB24F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D398B8-145F-FE1D-20D4-D1042215E8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9E78-3CD9-CB33-907A-A288A6CC7D54}"/>
              </a:ext>
            </a:extLst>
          </p:cNvPr>
          <p:cNvSpPr>
            <a:spLocks noGrp="1"/>
          </p:cNvSpPr>
          <p:nvPr>
            <p:ph type="dt" sz="half" idx="10"/>
          </p:nvPr>
        </p:nvSpPr>
        <p:spPr/>
        <p:txBody>
          <a:bodyPr/>
          <a:lstStyle/>
          <a:p>
            <a:fld id="{EEB29F9E-2A69-40E7-80A2-6626CEA7B5F8}" type="datetimeFigureOut">
              <a:rPr lang="en-US" smtClean="0"/>
              <a:t>5/21/2024</a:t>
            </a:fld>
            <a:endParaRPr lang="en-US"/>
          </a:p>
        </p:txBody>
      </p:sp>
      <p:sp>
        <p:nvSpPr>
          <p:cNvPr id="6" name="Footer Placeholder 5">
            <a:extLst>
              <a:ext uri="{FF2B5EF4-FFF2-40B4-BE49-F238E27FC236}">
                <a16:creationId xmlns:a16="http://schemas.microsoft.com/office/drawing/2014/main" id="{D4AD1B7C-7070-5094-3CEE-8A5D798A4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2CED7-FC64-603F-0905-C7AB91BF5DAD}"/>
              </a:ext>
            </a:extLst>
          </p:cNvPr>
          <p:cNvSpPr>
            <a:spLocks noGrp="1"/>
          </p:cNvSpPr>
          <p:nvPr>
            <p:ph type="sldNum" sz="quarter" idx="12"/>
          </p:nvPr>
        </p:nvSpPr>
        <p:spPr/>
        <p:txBody>
          <a:bodyPr/>
          <a:lstStyle/>
          <a:p>
            <a:fld id="{5A7FC4D7-1DD1-4902-A3C0-498329551C3B}" type="slidenum">
              <a:rPr lang="en-US" smtClean="0"/>
              <a:t>‹#›</a:t>
            </a:fld>
            <a:endParaRPr lang="en-US"/>
          </a:p>
        </p:txBody>
      </p:sp>
    </p:spTree>
    <p:extLst>
      <p:ext uri="{BB962C8B-B14F-4D97-AF65-F5344CB8AC3E}">
        <p14:creationId xmlns:p14="http://schemas.microsoft.com/office/powerpoint/2010/main" val="406521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7D0E5-F171-5437-69BF-F7783D60E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E20FB0-392A-9600-9BFB-049BAFFA4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BD8E0-ABBD-FC39-58F5-C40061A5B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29F9E-2A69-40E7-80A2-6626CEA7B5F8}" type="datetimeFigureOut">
              <a:rPr lang="en-US" smtClean="0"/>
              <a:t>5/21/2024</a:t>
            </a:fld>
            <a:endParaRPr lang="en-US"/>
          </a:p>
        </p:txBody>
      </p:sp>
      <p:sp>
        <p:nvSpPr>
          <p:cNvPr id="5" name="Footer Placeholder 4">
            <a:extLst>
              <a:ext uri="{FF2B5EF4-FFF2-40B4-BE49-F238E27FC236}">
                <a16:creationId xmlns:a16="http://schemas.microsoft.com/office/drawing/2014/main" id="{578EC76B-9FA3-268B-34B6-722E0B405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5A1E13-2E66-6175-1673-917D289A5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C4D7-1DD1-4902-A3C0-498329551C3B}" type="slidenum">
              <a:rPr lang="en-US" smtClean="0"/>
              <a:t>‹#›</a:t>
            </a:fld>
            <a:endParaRPr lang="en-US"/>
          </a:p>
        </p:txBody>
      </p:sp>
    </p:spTree>
    <p:extLst>
      <p:ext uri="{BB962C8B-B14F-4D97-AF65-F5344CB8AC3E}">
        <p14:creationId xmlns:p14="http://schemas.microsoft.com/office/powerpoint/2010/main" val="37197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77745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thank-you-label-card-sign-wedding-971644/"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5A731-2CBF-072E-9FAC-1E0B7CDE4E2C}"/>
              </a:ext>
            </a:extLst>
          </p:cNvPr>
          <p:cNvSpPr>
            <a:spLocks noGrp="1"/>
          </p:cNvSpPr>
          <p:nvPr>
            <p:ph idx="1"/>
          </p:nvPr>
        </p:nvSpPr>
        <p:spPr>
          <a:xfrm>
            <a:off x="779646" y="1549666"/>
            <a:ext cx="11088303" cy="4404867"/>
          </a:xfrm>
        </p:spPr>
        <p:txBody>
          <a:bodyPr/>
          <a:lstStyle/>
          <a:p>
            <a:pPr marL="0" indent="0">
              <a:buNone/>
            </a:pPr>
            <a:endParaRPr lang="en-US" b="1" dirty="0"/>
          </a:p>
          <a:p>
            <a:pPr marL="0" indent="0" algn="ctr">
              <a:buNone/>
            </a:pPr>
            <a:r>
              <a:rPr lang="en-US" sz="2400" b="1" dirty="0">
                <a:solidFill>
                  <a:srgbClr val="C00000"/>
                </a:solidFill>
              </a:rPr>
              <a:t>NATIONAL AND INTERNATIONAL ORGANIZATIONS AND INSTITUTIONS LINKED TO WILD AND ZOO ANIMALS – ROLE AND FUNCTIONS </a:t>
            </a:r>
          </a:p>
        </p:txBody>
      </p:sp>
      <p:pic>
        <p:nvPicPr>
          <p:cNvPr id="4" name="Picture 4" descr="C:\Users\hp\Desktop\gem\BASU-Logo.jpg">
            <a:extLst>
              <a:ext uri="{FF2B5EF4-FFF2-40B4-BE49-F238E27FC236}">
                <a16:creationId xmlns:a16="http://schemas.microsoft.com/office/drawing/2014/main" id="{9873CEAE-11DB-BE56-889C-8F317E2B9251}"/>
              </a:ext>
            </a:extLst>
          </p:cNvPr>
          <p:cNvPicPr>
            <a:picLocks noChangeAspect="1" noChangeArrowheads="1"/>
          </p:cNvPicPr>
          <p:nvPr/>
        </p:nvPicPr>
        <p:blipFill>
          <a:blip r:embed="rId2"/>
          <a:srcRect/>
          <a:stretch>
            <a:fillRect/>
          </a:stretch>
        </p:blipFill>
        <p:spPr bwMode="auto">
          <a:xfrm>
            <a:off x="562420" y="189002"/>
            <a:ext cx="1594338" cy="1295400"/>
          </a:xfrm>
          <a:prstGeom prst="rect">
            <a:avLst/>
          </a:prstGeom>
          <a:noFill/>
          <a:ln w="9525">
            <a:noFill/>
            <a:miter lim="800000"/>
            <a:headEnd/>
            <a:tailEnd/>
          </a:ln>
        </p:spPr>
      </p:pic>
      <p:sp>
        <p:nvSpPr>
          <p:cNvPr id="7" name="TextBox 6">
            <a:extLst>
              <a:ext uri="{FF2B5EF4-FFF2-40B4-BE49-F238E27FC236}">
                <a16:creationId xmlns:a16="http://schemas.microsoft.com/office/drawing/2014/main" id="{403A8EB1-9FE6-4BE5-E8B0-52B0185AA4FC}"/>
              </a:ext>
            </a:extLst>
          </p:cNvPr>
          <p:cNvSpPr txBox="1"/>
          <p:nvPr/>
        </p:nvSpPr>
        <p:spPr>
          <a:xfrm>
            <a:off x="7353299" y="4943386"/>
            <a:ext cx="3898634" cy="1200329"/>
          </a:xfrm>
          <a:prstGeom prst="rect">
            <a:avLst/>
          </a:prstGeom>
          <a:noFill/>
        </p:spPr>
        <p:txBody>
          <a:bodyPr wrap="square">
            <a:spAutoFit/>
          </a:bodyPr>
          <a:lstStyle/>
          <a:p>
            <a:pPr algn="ctr"/>
            <a:r>
              <a:rPr lang="en-US" sz="2400" b="1" dirty="0">
                <a:solidFill>
                  <a:prstClr val="black"/>
                </a:solidFill>
                <a:latin typeface="Calibri"/>
              </a:rPr>
              <a:t>Dr </a:t>
            </a:r>
            <a:r>
              <a:rPr lang="en-US" sz="2400" b="1" dirty="0" err="1">
                <a:solidFill>
                  <a:prstClr val="black"/>
                </a:solidFill>
                <a:latin typeface="Calibri"/>
              </a:rPr>
              <a:t>Mritunjay</a:t>
            </a:r>
            <a:r>
              <a:rPr lang="en-US" sz="2400" b="1" dirty="0">
                <a:solidFill>
                  <a:prstClr val="black"/>
                </a:solidFill>
                <a:latin typeface="Calibri"/>
              </a:rPr>
              <a:t> Kumar</a:t>
            </a:r>
            <a:br>
              <a:rPr lang="en-US" sz="2400" b="1" dirty="0">
                <a:solidFill>
                  <a:prstClr val="black"/>
                </a:solidFill>
                <a:latin typeface="Calibri"/>
              </a:rPr>
            </a:br>
            <a:r>
              <a:rPr lang="en-US" sz="2400" b="1" dirty="0">
                <a:solidFill>
                  <a:prstClr val="black"/>
                </a:solidFill>
                <a:latin typeface="Calibri"/>
              </a:rPr>
              <a:t>Associate Professor, VMD</a:t>
            </a:r>
            <a:br>
              <a:rPr lang="en-US" sz="2400" b="1" dirty="0">
                <a:solidFill>
                  <a:prstClr val="black"/>
                </a:solidFill>
                <a:latin typeface="Calibri"/>
              </a:rPr>
            </a:br>
            <a:r>
              <a:rPr lang="en-US" sz="2400" b="1" dirty="0">
                <a:solidFill>
                  <a:prstClr val="black"/>
                </a:solidFill>
                <a:latin typeface="Calibri"/>
              </a:rPr>
              <a:t> BVC,BASU, Patna</a:t>
            </a:r>
            <a:endParaRPr lang="en-US" sz="2400" dirty="0">
              <a:solidFill>
                <a:prstClr val="black"/>
              </a:solidFill>
              <a:latin typeface="Calibri"/>
            </a:endParaRPr>
          </a:p>
        </p:txBody>
      </p:sp>
      <p:pic>
        <p:nvPicPr>
          <p:cNvPr id="2" name="Picture 1">
            <a:extLst>
              <a:ext uri="{FF2B5EF4-FFF2-40B4-BE49-F238E27FC236}">
                <a16:creationId xmlns:a16="http://schemas.microsoft.com/office/drawing/2014/main" id="{D2F291D4-891C-A1F5-157D-BF28EC178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625" y="427217"/>
            <a:ext cx="1905000" cy="952500"/>
          </a:xfrm>
          <a:prstGeom prst="rect">
            <a:avLst/>
          </a:prstGeom>
        </p:spPr>
      </p:pic>
      <p:sp>
        <p:nvSpPr>
          <p:cNvPr id="5" name="TextBox 4">
            <a:extLst>
              <a:ext uri="{FF2B5EF4-FFF2-40B4-BE49-F238E27FC236}">
                <a16:creationId xmlns:a16="http://schemas.microsoft.com/office/drawing/2014/main" id="{8E99545A-7DFC-E0F6-6065-EEB11179BAB2}"/>
              </a:ext>
            </a:extLst>
          </p:cNvPr>
          <p:cNvSpPr txBox="1"/>
          <p:nvPr/>
        </p:nvSpPr>
        <p:spPr>
          <a:xfrm>
            <a:off x="2348565" y="359648"/>
            <a:ext cx="7238198" cy="954107"/>
          </a:xfrm>
          <a:prstGeom prst="rect">
            <a:avLst/>
          </a:prstGeom>
          <a:noFill/>
        </p:spPr>
        <p:txBody>
          <a:bodyPr wrap="square" rtlCol="0">
            <a:spAutoFit/>
          </a:bodyPr>
          <a:lstStyle/>
          <a:p>
            <a:pPr algn="ctr"/>
            <a:r>
              <a:rPr lang="en-US" sz="2800" b="1" dirty="0">
                <a:solidFill>
                  <a:schemeClr val="tx2"/>
                </a:solidFill>
              </a:rPr>
              <a:t>Department of Veterinary Medicine</a:t>
            </a:r>
          </a:p>
          <a:p>
            <a:pPr algn="ctr"/>
            <a:r>
              <a:rPr lang="en-US" sz="2800" b="1" dirty="0">
                <a:solidFill>
                  <a:schemeClr val="tx2"/>
                </a:solidFill>
              </a:rPr>
              <a:t>Bihar Veterinary College, BASU, Patna</a:t>
            </a:r>
          </a:p>
        </p:txBody>
      </p:sp>
      <p:pic>
        <p:nvPicPr>
          <p:cNvPr id="3074" name="Picture 2" descr="Image result for wild animals">
            <a:extLst>
              <a:ext uri="{FF2B5EF4-FFF2-40B4-BE49-F238E27FC236}">
                <a16:creationId xmlns:a16="http://schemas.microsoft.com/office/drawing/2014/main" id="{82CBFE14-CA68-F956-7460-5C5D57B4A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031" y="2971800"/>
            <a:ext cx="30099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5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3151-6A0C-CE9C-15A8-762DF3A085CA}"/>
              </a:ext>
            </a:extLst>
          </p:cNvPr>
          <p:cNvSpPr>
            <a:spLocks noGrp="1"/>
          </p:cNvSpPr>
          <p:nvPr>
            <p:ph type="title"/>
          </p:nvPr>
        </p:nvSpPr>
        <p:spPr/>
        <p:txBody>
          <a:bodyPr/>
          <a:lstStyle/>
          <a:p>
            <a:r>
              <a:rPr lang="en-US" sz="2400" b="1" dirty="0">
                <a:solidFill>
                  <a:srgbClr val="C00000"/>
                </a:solidFill>
                <a:latin typeface="+mn-lt"/>
              </a:rPr>
              <a:t>7. Central Zoo Authority (CZA) </a:t>
            </a:r>
            <a:br>
              <a:rPr lang="en-US" sz="4400" b="1" dirty="0"/>
            </a:br>
            <a:endParaRPr lang="en-US" dirty="0"/>
          </a:p>
        </p:txBody>
      </p:sp>
      <p:sp>
        <p:nvSpPr>
          <p:cNvPr id="3" name="Content Placeholder 2">
            <a:extLst>
              <a:ext uri="{FF2B5EF4-FFF2-40B4-BE49-F238E27FC236}">
                <a16:creationId xmlns:a16="http://schemas.microsoft.com/office/drawing/2014/main" id="{BD089D5B-FC60-F6FB-77FD-EC8C619721AC}"/>
              </a:ext>
            </a:extLst>
          </p:cNvPr>
          <p:cNvSpPr>
            <a:spLocks noGrp="1"/>
          </p:cNvSpPr>
          <p:nvPr>
            <p:ph idx="1"/>
          </p:nvPr>
        </p:nvSpPr>
        <p:spPr>
          <a:xfrm>
            <a:off x="677334" y="1100667"/>
            <a:ext cx="6923617" cy="5113866"/>
          </a:xfrm>
        </p:spPr>
        <p:txBody>
          <a:bodyPr>
            <a:noAutofit/>
          </a:bodyPr>
          <a:lstStyle/>
          <a:p>
            <a:pPr algn="just"/>
            <a:r>
              <a:rPr lang="en-US" sz="2400" b="1" i="0" dirty="0">
                <a:solidFill>
                  <a:srgbClr val="202122"/>
                </a:solidFill>
                <a:effectLst/>
              </a:rPr>
              <a:t>The Central Zoo Authority (CZA) is the </a:t>
            </a:r>
            <a:r>
              <a:rPr lang="en-US" sz="2400" b="1" dirty="0">
                <a:solidFill>
                  <a:srgbClr val="202122"/>
                </a:solidFill>
              </a:rPr>
              <a:t>body of the Government of India</a:t>
            </a:r>
            <a:r>
              <a:rPr lang="en-US" sz="2400" b="1" i="0" dirty="0">
                <a:solidFill>
                  <a:srgbClr val="202122"/>
                </a:solidFill>
                <a:effectLst/>
              </a:rPr>
              <a:t>  responsible for </a:t>
            </a:r>
            <a:r>
              <a:rPr lang="en-US" sz="2400" b="1" i="0" dirty="0">
                <a:solidFill>
                  <a:srgbClr val="0070C0"/>
                </a:solidFill>
                <a:effectLst/>
              </a:rPr>
              <a:t>over sight of zoo established in 1992 under the section 38A of Wild Life (Protection) Act, 1972</a:t>
            </a:r>
            <a:endParaRPr lang="en-US" sz="2400" b="1" u="none" strike="noStrike" dirty="0">
              <a:solidFill>
                <a:srgbClr val="0070C0"/>
              </a:solidFill>
            </a:endParaRPr>
          </a:p>
          <a:p>
            <a:pPr algn="just"/>
            <a:r>
              <a:rPr lang="en-US" sz="2400" b="1" i="0" dirty="0">
                <a:solidFill>
                  <a:srgbClr val="202122"/>
                </a:solidFill>
                <a:effectLst/>
              </a:rPr>
              <a:t>It is an affiliate member of the </a:t>
            </a:r>
            <a:r>
              <a:rPr lang="en-US" sz="2400" b="1" dirty="0"/>
              <a:t>World Association of Zoos and Aquariums</a:t>
            </a:r>
            <a:r>
              <a:rPr lang="en-US" sz="2400" b="1" u="none" strike="noStrike" dirty="0">
                <a:solidFill>
                  <a:srgbClr val="202122"/>
                </a:solidFill>
              </a:rPr>
              <a:t> </a:t>
            </a:r>
            <a:r>
              <a:rPr lang="en-US" sz="2400" b="1" i="0" dirty="0">
                <a:solidFill>
                  <a:srgbClr val="202122"/>
                </a:solidFill>
                <a:effectLst/>
              </a:rPr>
              <a:t>(WAZA)</a:t>
            </a:r>
          </a:p>
          <a:p>
            <a:pPr algn="just"/>
            <a:r>
              <a:rPr lang="en-US" sz="2400" b="1" i="0" dirty="0">
                <a:solidFill>
                  <a:srgbClr val="202122"/>
                </a:solidFill>
                <a:effectLst/>
              </a:rPr>
              <a:t>The Authority consists of a Chairman, ten members and a Member Secretary</a:t>
            </a:r>
          </a:p>
          <a:p>
            <a:pPr algn="just"/>
            <a:r>
              <a:rPr lang="en-US" sz="2400" b="1" i="0" dirty="0">
                <a:solidFill>
                  <a:srgbClr val="202122"/>
                </a:solidFill>
                <a:effectLst/>
              </a:rPr>
              <a:t> The main objective of the authority is to complement the national effort in conservation of wild life</a:t>
            </a:r>
          </a:p>
          <a:p>
            <a:pPr algn="just"/>
            <a:r>
              <a:rPr lang="en-US" sz="2400" b="1" i="0" dirty="0">
                <a:solidFill>
                  <a:srgbClr val="202122"/>
                </a:solidFill>
                <a:effectLst/>
              </a:rPr>
              <a:t> Standards and norms for housing, upkeep, health care and overall management of animals in zoos has been laid down under the Recognition of Zoo Rules, 1992</a:t>
            </a:r>
          </a:p>
          <a:p>
            <a:pPr algn="just"/>
            <a:r>
              <a:rPr lang="en-US" sz="2400" b="1" i="0" dirty="0">
                <a:solidFill>
                  <a:srgbClr val="202122"/>
                </a:solidFill>
                <a:effectLst/>
              </a:rPr>
              <a:t> </a:t>
            </a:r>
            <a:endParaRPr lang="en-US" sz="2400" b="1" dirty="0"/>
          </a:p>
        </p:txBody>
      </p:sp>
      <p:pic>
        <p:nvPicPr>
          <p:cNvPr id="6146" name="Picture 2" descr="Image result for Central zoo authority&#10;">
            <a:extLst>
              <a:ext uri="{FF2B5EF4-FFF2-40B4-BE49-F238E27FC236}">
                <a16:creationId xmlns:a16="http://schemas.microsoft.com/office/drawing/2014/main" id="{A682F9DD-4265-32AC-93A0-830BB7407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799" y="923925"/>
            <a:ext cx="4210050"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16DA8B-05A2-0A1E-ACDD-0FA9D350E45C}"/>
              </a:ext>
            </a:extLst>
          </p:cNvPr>
          <p:cNvSpPr txBox="1"/>
          <p:nvPr/>
        </p:nvSpPr>
        <p:spPr>
          <a:xfrm>
            <a:off x="8382000" y="3749159"/>
            <a:ext cx="4069821" cy="369332"/>
          </a:xfrm>
          <a:prstGeom prst="rect">
            <a:avLst/>
          </a:prstGeom>
          <a:noFill/>
        </p:spPr>
        <p:txBody>
          <a:bodyPr wrap="square" rtlCol="0">
            <a:spAutoFit/>
          </a:bodyPr>
          <a:lstStyle/>
          <a:p>
            <a:r>
              <a:rPr lang="en-US" b="1" dirty="0">
                <a:solidFill>
                  <a:srgbClr val="C00000"/>
                </a:solidFill>
              </a:rPr>
              <a:t>Headquarter</a:t>
            </a:r>
            <a:r>
              <a:rPr lang="en-US" dirty="0"/>
              <a:t>- </a:t>
            </a:r>
            <a:r>
              <a:rPr lang="en-US" dirty="0" err="1"/>
              <a:t>Kolkota,WB</a:t>
            </a:r>
            <a:endParaRPr lang="en-US" dirty="0"/>
          </a:p>
        </p:txBody>
      </p:sp>
    </p:spTree>
    <p:extLst>
      <p:ext uri="{BB962C8B-B14F-4D97-AF65-F5344CB8AC3E}">
        <p14:creationId xmlns:p14="http://schemas.microsoft.com/office/powerpoint/2010/main" val="219643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7F054-B3B8-44EC-8174-63924914D640}"/>
              </a:ext>
            </a:extLst>
          </p:cNvPr>
          <p:cNvSpPr>
            <a:spLocks noGrp="1"/>
          </p:cNvSpPr>
          <p:nvPr>
            <p:ph idx="1"/>
          </p:nvPr>
        </p:nvSpPr>
        <p:spPr>
          <a:xfrm>
            <a:off x="626534" y="355600"/>
            <a:ext cx="8407400" cy="5621867"/>
          </a:xfrm>
        </p:spPr>
        <p:txBody>
          <a:bodyPr>
            <a:normAutofit lnSpcReduction="10000"/>
          </a:bodyPr>
          <a:lstStyle/>
          <a:p>
            <a:pPr marL="0" indent="0" algn="just">
              <a:buNone/>
            </a:pPr>
            <a:r>
              <a:rPr lang="en-US" b="1" dirty="0"/>
              <a:t>• </a:t>
            </a:r>
            <a:r>
              <a:rPr lang="en-US" sz="2400" b="1" dirty="0"/>
              <a:t>To specify the minimum standards for housing and veterinary care of the zoo animals</a:t>
            </a:r>
          </a:p>
          <a:p>
            <a:pPr marL="0" indent="0" algn="just">
              <a:buNone/>
            </a:pPr>
            <a:r>
              <a:rPr lang="en-US" sz="2400" b="1" dirty="0"/>
              <a:t> • To provide technical and other assistance to zoos for their proper management</a:t>
            </a:r>
          </a:p>
          <a:p>
            <a:pPr marL="0" indent="0" algn="just">
              <a:buNone/>
            </a:pPr>
            <a:r>
              <a:rPr lang="en-US" sz="2400" b="1" dirty="0"/>
              <a:t> • To identify endangered species of wild animals for the purpose of captive breeding</a:t>
            </a:r>
          </a:p>
          <a:p>
            <a:pPr marL="0" indent="0" algn="just">
              <a:buNone/>
            </a:pPr>
            <a:r>
              <a:rPr lang="en-US" sz="2400" b="1" dirty="0"/>
              <a:t> • To recognize or derecognize zoos</a:t>
            </a:r>
          </a:p>
          <a:p>
            <a:pPr marL="0" indent="0" algn="just">
              <a:buNone/>
            </a:pPr>
            <a:r>
              <a:rPr lang="en-US" sz="2400" b="1" dirty="0"/>
              <a:t> • To evaluate the functioning of a zoo</a:t>
            </a:r>
          </a:p>
          <a:p>
            <a:pPr marL="0" indent="0" algn="just">
              <a:buNone/>
            </a:pPr>
            <a:r>
              <a:rPr lang="en-US" sz="2400" b="1" dirty="0"/>
              <a:t>• To co-ordinate research in captive breeding and educational </a:t>
            </a:r>
            <a:r>
              <a:rPr lang="en-US" sz="2400" b="1" dirty="0" err="1"/>
              <a:t>programmes</a:t>
            </a:r>
            <a:r>
              <a:rPr lang="en-US" sz="2400" b="1" dirty="0"/>
              <a:t> </a:t>
            </a:r>
          </a:p>
          <a:p>
            <a:pPr marL="0" indent="0" algn="just">
              <a:buNone/>
            </a:pPr>
            <a:r>
              <a:rPr lang="en-US" sz="2400" b="1" dirty="0"/>
              <a:t>• To ensure maintenance of stud book (OFFICIAL RECORD OF PEDIGREE OF PURE BREED ANIMAL) of endangered species of wild animals bred in captivity</a:t>
            </a:r>
          </a:p>
          <a:p>
            <a:pPr marL="0" indent="0" algn="just">
              <a:buNone/>
            </a:pPr>
            <a:r>
              <a:rPr lang="en-US" sz="2400" b="1" dirty="0"/>
              <a:t> • To restrict the power of a zoo regarding acquisition or transfer of any wild animal specified in schedule I and II</a:t>
            </a:r>
          </a:p>
        </p:txBody>
      </p:sp>
      <p:pic>
        <p:nvPicPr>
          <p:cNvPr id="7170" name="Picture 2" descr="Image result for Central zoo authority&#10;">
            <a:extLst>
              <a:ext uri="{FF2B5EF4-FFF2-40B4-BE49-F238E27FC236}">
                <a16:creationId xmlns:a16="http://schemas.microsoft.com/office/drawing/2014/main" id="{77205657-A13E-9A20-9F36-174BDA7A3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694267"/>
            <a:ext cx="2793200" cy="438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4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7321-F148-C65E-0563-5BC987042C70}"/>
              </a:ext>
            </a:extLst>
          </p:cNvPr>
          <p:cNvSpPr>
            <a:spLocks noGrp="1"/>
          </p:cNvSpPr>
          <p:nvPr>
            <p:ph type="title"/>
          </p:nvPr>
        </p:nvSpPr>
        <p:spPr/>
        <p:txBody>
          <a:bodyPr/>
          <a:lstStyle/>
          <a:p>
            <a:r>
              <a:rPr lang="en-US" sz="2400" b="1" dirty="0">
                <a:solidFill>
                  <a:srgbClr val="FF0000"/>
                </a:solidFill>
                <a:latin typeface="+mn-lt"/>
              </a:rPr>
              <a:t>8. Wildlife Trust of India (WTI)</a:t>
            </a:r>
            <a:br>
              <a:rPr lang="en-US" sz="4400" b="1" dirty="0"/>
            </a:br>
            <a:endParaRPr lang="en-US" dirty="0"/>
          </a:p>
        </p:txBody>
      </p:sp>
      <p:sp>
        <p:nvSpPr>
          <p:cNvPr id="3" name="Content Placeholder 2">
            <a:extLst>
              <a:ext uri="{FF2B5EF4-FFF2-40B4-BE49-F238E27FC236}">
                <a16:creationId xmlns:a16="http://schemas.microsoft.com/office/drawing/2014/main" id="{5D9CD5EE-4A47-9C31-3D7E-2A9CD4071614}"/>
              </a:ext>
            </a:extLst>
          </p:cNvPr>
          <p:cNvSpPr>
            <a:spLocks noGrp="1"/>
          </p:cNvSpPr>
          <p:nvPr>
            <p:ph idx="1"/>
          </p:nvPr>
        </p:nvSpPr>
        <p:spPr>
          <a:xfrm>
            <a:off x="759884" y="1363133"/>
            <a:ext cx="7122583" cy="3716867"/>
          </a:xfrm>
        </p:spPr>
        <p:txBody>
          <a:bodyPr>
            <a:normAutofit lnSpcReduction="10000"/>
          </a:bodyPr>
          <a:lstStyle/>
          <a:p>
            <a:pPr algn="just"/>
            <a:r>
              <a:rPr lang="en-US" sz="2400" b="1" i="0" dirty="0">
                <a:solidFill>
                  <a:srgbClr val="202122"/>
                </a:solidFill>
                <a:effectLst/>
              </a:rPr>
              <a:t>The Wildlife Trust of India (WTI) is a registered charity for wildlife conservation</a:t>
            </a:r>
          </a:p>
          <a:p>
            <a:pPr algn="just"/>
            <a:r>
              <a:rPr lang="en-US" sz="2400" b="1" i="0" dirty="0">
                <a:solidFill>
                  <a:srgbClr val="202122"/>
                </a:solidFill>
                <a:effectLst/>
              </a:rPr>
              <a:t>Founded  in 1998 in New Delhi, India, as a response to the rapidly deteriorating condition of wildlife in India</a:t>
            </a:r>
          </a:p>
          <a:p>
            <a:pPr algn="just"/>
            <a:r>
              <a:rPr lang="en-US" sz="2400" b="1" dirty="0"/>
              <a:t>It works on conservation related </a:t>
            </a:r>
            <a:r>
              <a:rPr lang="en-US" sz="2400" b="1" dirty="0" err="1"/>
              <a:t>programmes</a:t>
            </a:r>
            <a:r>
              <a:rPr lang="en-US" sz="2400" b="1" dirty="0"/>
              <a:t> in India through a team of professionals comprising of biologists, veterinarians, communication specialists , lawyers , etc. </a:t>
            </a:r>
          </a:p>
          <a:p>
            <a:pPr algn="just"/>
            <a:r>
              <a:rPr lang="en-US" sz="2400" b="1" dirty="0"/>
              <a:t>This organization has special </a:t>
            </a:r>
            <a:r>
              <a:rPr lang="en-US" sz="2400" b="1" dirty="0" err="1"/>
              <a:t>programmes</a:t>
            </a:r>
            <a:r>
              <a:rPr lang="en-US" sz="2400" b="1" dirty="0"/>
              <a:t> pertaining to sloth bear, elephant, tiger, rhinoceros , etc.</a:t>
            </a:r>
            <a:endParaRPr lang="en-US" sz="2400" b="1" i="0" dirty="0">
              <a:solidFill>
                <a:srgbClr val="202122"/>
              </a:solidFill>
              <a:effectLst/>
            </a:endParaRPr>
          </a:p>
          <a:p>
            <a:endParaRPr lang="en-US" dirty="0"/>
          </a:p>
        </p:txBody>
      </p:sp>
      <p:pic>
        <p:nvPicPr>
          <p:cNvPr id="8194" name="Picture 2">
            <a:extLst>
              <a:ext uri="{FF2B5EF4-FFF2-40B4-BE49-F238E27FC236}">
                <a16:creationId xmlns:a16="http://schemas.microsoft.com/office/drawing/2014/main" id="{FECF11CA-F838-3A45-F273-429B8BAE1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449" y="1964267"/>
            <a:ext cx="2946505" cy="2008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3CEFED-0164-8FAE-1B06-72A5E7A03788}"/>
              </a:ext>
            </a:extLst>
          </p:cNvPr>
          <p:cNvSpPr txBox="1"/>
          <p:nvPr/>
        </p:nvSpPr>
        <p:spPr>
          <a:xfrm>
            <a:off x="8619067" y="4519626"/>
            <a:ext cx="4069821" cy="523220"/>
          </a:xfrm>
          <a:prstGeom prst="rect">
            <a:avLst/>
          </a:prstGeom>
          <a:noFill/>
        </p:spPr>
        <p:txBody>
          <a:bodyPr wrap="square" rtlCol="0">
            <a:spAutoFit/>
          </a:bodyPr>
          <a:lstStyle/>
          <a:p>
            <a:r>
              <a:rPr lang="en-US" sz="2800" b="1" dirty="0">
                <a:solidFill>
                  <a:srgbClr val="C00000"/>
                </a:solidFill>
              </a:rPr>
              <a:t>Headquarter</a:t>
            </a:r>
            <a:r>
              <a:rPr lang="en-US" sz="2800" dirty="0"/>
              <a:t>-</a:t>
            </a:r>
            <a:r>
              <a:rPr lang="en-US" dirty="0"/>
              <a:t> Noida, U.P.</a:t>
            </a:r>
          </a:p>
        </p:txBody>
      </p:sp>
      <p:sp>
        <p:nvSpPr>
          <p:cNvPr id="6" name="TextBox 5">
            <a:extLst>
              <a:ext uri="{FF2B5EF4-FFF2-40B4-BE49-F238E27FC236}">
                <a16:creationId xmlns:a16="http://schemas.microsoft.com/office/drawing/2014/main" id="{FF167D1B-B90A-92B2-5117-F10DEA3C44D2}"/>
              </a:ext>
            </a:extLst>
          </p:cNvPr>
          <p:cNvSpPr txBox="1"/>
          <p:nvPr/>
        </p:nvSpPr>
        <p:spPr>
          <a:xfrm>
            <a:off x="759884" y="5435336"/>
            <a:ext cx="10503004" cy="1200329"/>
          </a:xfrm>
          <a:prstGeom prst="rect">
            <a:avLst/>
          </a:prstGeom>
          <a:noFill/>
        </p:spPr>
        <p:txBody>
          <a:bodyPr wrap="square">
            <a:spAutoFit/>
          </a:bodyPr>
          <a:lstStyle/>
          <a:p>
            <a:r>
              <a:rPr lang="en-US" b="1" i="1" dirty="0"/>
              <a:t>Department of Wildlife Science, Tamil Nādu Animal  and Veterinary Sciences University, Chennai and Centre for Wildlife Forensic and Health, M.P. Veterinary University, Jabalpur and Indian Veterinary Research Institute, Bareilly, UP state and Karnataka Veterinary, Animal and Fisheries Sciences University, Karnataka state  are currently involving in teaching, research and extension activities pertaining to wildlife science.</a:t>
            </a:r>
          </a:p>
        </p:txBody>
      </p:sp>
    </p:spTree>
    <p:extLst>
      <p:ext uri="{BB962C8B-B14F-4D97-AF65-F5344CB8AC3E}">
        <p14:creationId xmlns:p14="http://schemas.microsoft.com/office/powerpoint/2010/main" val="1395698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3F39-FFA6-00AF-F9D4-58A9D97B3397}"/>
              </a:ext>
            </a:extLst>
          </p:cNvPr>
          <p:cNvSpPr>
            <a:spLocks noGrp="1"/>
          </p:cNvSpPr>
          <p:nvPr>
            <p:ph type="title"/>
          </p:nvPr>
        </p:nvSpPr>
        <p:spPr/>
        <p:txBody>
          <a:bodyPr>
            <a:normAutofit/>
          </a:bodyPr>
          <a:lstStyle/>
          <a:p>
            <a:r>
              <a:rPr lang="en-US" sz="2800" b="1" dirty="0">
                <a:solidFill>
                  <a:srgbClr val="C00000"/>
                </a:solidFill>
                <a:latin typeface="+mn-lt"/>
              </a:rPr>
              <a:t>International </a:t>
            </a:r>
            <a:r>
              <a:rPr lang="en-US" sz="2800" b="1" dirty="0" err="1">
                <a:solidFill>
                  <a:srgbClr val="C00000"/>
                </a:solidFill>
                <a:latin typeface="+mn-lt"/>
              </a:rPr>
              <a:t>organisations</a:t>
            </a:r>
            <a:r>
              <a:rPr lang="en-US" sz="2800" b="1" dirty="0">
                <a:solidFill>
                  <a:srgbClr val="C00000"/>
                </a:solidFill>
                <a:latin typeface="+mn-lt"/>
              </a:rPr>
              <a:t> linked to Wild and Zoo animals</a:t>
            </a:r>
          </a:p>
        </p:txBody>
      </p:sp>
      <p:sp>
        <p:nvSpPr>
          <p:cNvPr id="3" name="Content Placeholder 2">
            <a:extLst>
              <a:ext uri="{FF2B5EF4-FFF2-40B4-BE49-F238E27FC236}">
                <a16:creationId xmlns:a16="http://schemas.microsoft.com/office/drawing/2014/main" id="{0577F2E9-9B49-B4BE-0160-DB8CFC46EAD8}"/>
              </a:ext>
            </a:extLst>
          </p:cNvPr>
          <p:cNvSpPr>
            <a:spLocks noGrp="1"/>
          </p:cNvSpPr>
          <p:nvPr>
            <p:ph idx="1"/>
          </p:nvPr>
        </p:nvSpPr>
        <p:spPr>
          <a:xfrm>
            <a:off x="838199" y="1825625"/>
            <a:ext cx="10904621" cy="4667250"/>
          </a:xfrm>
        </p:spPr>
        <p:txBody>
          <a:bodyPr>
            <a:normAutofit/>
          </a:bodyPr>
          <a:lstStyle/>
          <a:p>
            <a:pPr marL="0" indent="0">
              <a:buNone/>
            </a:pPr>
            <a:r>
              <a:rPr lang="en-US" sz="2400" b="1" dirty="0"/>
              <a:t>1. International Union for Conservation of Nature and Natural Resources (ICUN) </a:t>
            </a:r>
          </a:p>
          <a:p>
            <a:pPr marL="0" indent="0">
              <a:buNone/>
            </a:pPr>
            <a:r>
              <a:rPr lang="en-US" sz="2400" b="1" dirty="0"/>
              <a:t>2. Convention on International Trade in Endangered Species (CITES)</a:t>
            </a:r>
          </a:p>
          <a:p>
            <a:pPr marL="0" indent="0">
              <a:buNone/>
            </a:pPr>
            <a:r>
              <a:rPr lang="en-US" sz="2400" b="1" dirty="0"/>
              <a:t>3. United Nations Development </a:t>
            </a:r>
            <a:r>
              <a:rPr lang="en-US" sz="2400" b="1" dirty="0" err="1"/>
              <a:t>Programme</a:t>
            </a:r>
            <a:r>
              <a:rPr lang="en-US" sz="2400" b="1" dirty="0"/>
              <a:t> (UNDP) </a:t>
            </a:r>
          </a:p>
          <a:p>
            <a:pPr marL="0" indent="0">
              <a:buNone/>
            </a:pPr>
            <a:r>
              <a:rPr lang="en-US" sz="2400" b="1" dirty="0"/>
              <a:t>4. Food and Agriculture Organization (FAO) </a:t>
            </a:r>
          </a:p>
          <a:p>
            <a:pPr marL="0" indent="0">
              <a:buNone/>
            </a:pPr>
            <a:r>
              <a:rPr lang="en-US" sz="2400" b="1" dirty="0"/>
              <a:t>5. Trade Records Analysis of Flora and Fauna in Commerce (TRAFFIC)</a:t>
            </a:r>
          </a:p>
          <a:p>
            <a:pPr marL="0" indent="0">
              <a:buNone/>
            </a:pPr>
            <a:r>
              <a:rPr lang="en-US" sz="2400" b="1" dirty="0"/>
              <a:t>6. United Nations Educational, Scientific and Cultural Organizations (UNESCO) </a:t>
            </a:r>
          </a:p>
          <a:p>
            <a:pPr marL="0" indent="0">
              <a:buNone/>
            </a:pPr>
            <a:r>
              <a:rPr lang="en-US" sz="2400" b="1" dirty="0"/>
              <a:t>7. World Wide Fund for Nature (WWF) </a:t>
            </a:r>
          </a:p>
          <a:p>
            <a:pPr marL="0" indent="0">
              <a:buNone/>
            </a:pPr>
            <a:r>
              <a:rPr lang="en-US" sz="2400" b="1" dirty="0"/>
              <a:t>8. Zoological Society of London (ZSL) </a:t>
            </a:r>
          </a:p>
          <a:p>
            <a:pPr marL="0" indent="0">
              <a:buNone/>
            </a:pPr>
            <a:r>
              <a:rPr lang="en-US" sz="2400" b="1" dirty="0"/>
              <a:t>9. Royal School of Veterinary Studies</a:t>
            </a:r>
          </a:p>
        </p:txBody>
      </p:sp>
    </p:spTree>
    <p:extLst>
      <p:ext uri="{BB962C8B-B14F-4D97-AF65-F5344CB8AC3E}">
        <p14:creationId xmlns:p14="http://schemas.microsoft.com/office/powerpoint/2010/main" val="173845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7089-47C0-644D-E158-006F2948946F}"/>
              </a:ext>
            </a:extLst>
          </p:cNvPr>
          <p:cNvSpPr>
            <a:spLocks noGrp="1"/>
          </p:cNvSpPr>
          <p:nvPr>
            <p:ph type="title"/>
          </p:nvPr>
        </p:nvSpPr>
        <p:spPr/>
        <p:txBody>
          <a:bodyPr>
            <a:normAutofit fontScale="90000"/>
          </a:bodyPr>
          <a:lstStyle/>
          <a:p>
            <a:r>
              <a:rPr lang="en-US" sz="2700" b="1" dirty="0">
                <a:solidFill>
                  <a:srgbClr val="FF0000"/>
                </a:solidFill>
              </a:rPr>
              <a:t>1. International Union for Conservation of Nature and Natural Resources (ICUN) </a:t>
            </a:r>
            <a:br>
              <a:rPr lang="en-US" sz="4400" b="1" dirty="0"/>
            </a:br>
            <a:endParaRPr lang="en-US" dirty="0"/>
          </a:p>
        </p:txBody>
      </p:sp>
      <p:sp>
        <p:nvSpPr>
          <p:cNvPr id="3" name="Content Placeholder 2">
            <a:extLst>
              <a:ext uri="{FF2B5EF4-FFF2-40B4-BE49-F238E27FC236}">
                <a16:creationId xmlns:a16="http://schemas.microsoft.com/office/drawing/2014/main" id="{2C6AB5EF-6985-F295-F9EA-1521707D5EFB}"/>
              </a:ext>
            </a:extLst>
          </p:cNvPr>
          <p:cNvSpPr>
            <a:spLocks noGrp="1"/>
          </p:cNvSpPr>
          <p:nvPr>
            <p:ph idx="1"/>
          </p:nvPr>
        </p:nvSpPr>
        <p:spPr>
          <a:xfrm>
            <a:off x="635268" y="1260909"/>
            <a:ext cx="8489482" cy="5231966"/>
          </a:xfrm>
        </p:spPr>
        <p:txBody>
          <a:bodyPr>
            <a:normAutofit fontScale="70000" lnSpcReduction="20000"/>
          </a:bodyPr>
          <a:lstStyle/>
          <a:p>
            <a:r>
              <a:rPr lang="en-US" sz="3100" b="1" i="0" dirty="0">
                <a:solidFill>
                  <a:srgbClr val="111111"/>
                </a:solidFill>
                <a:effectLst/>
              </a:rPr>
              <a:t>IUCN is an international organization set up in 1948  to protect plants, animals and habitats</a:t>
            </a:r>
          </a:p>
          <a:p>
            <a:r>
              <a:rPr lang="en-US" sz="3100" b="1" i="0" dirty="0">
                <a:solidFill>
                  <a:srgbClr val="111111"/>
                </a:solidFill>
                <a:effectLst/>
              </a:rPr>
              <a:t> It was first called the "World Conservation Union</a:t>
            </a:r>
            <a:r>
              <a:rPr lang="en-US" sz="3100" b="1" dirty="0">
                <a:solidFill>
                  <a:srgbClr val="111111"/>
                </a:solidFill>
              </a:rPr>
              <a:t> </a:t>
            </a:r>
          </a:p>
          <a:p>
            <a:endParaRPr lang="en-US" sz="3100" b="1" dirty="0">
              <a:solidFill>
                <a:srgbClr val="111111"/>
              </a:solidFill>
            </a:endParaRPr>
          </a:p>
          <a:p>
            <a:r>
              <a:rPr lang="en-US" sz="3100" b="1" dirty="0">
                <a:solidFill>
                  <a:srgbClr val="111111"/>
                </a:solidFill>
              </a:rPr>
              <a:t> Head quarter</a:t>
            </a:r>
            <a:r>
              <a:rPr lang="en-US" sz="3100" b="1" i="0" dirty="0">
                <a:solidFill>
                  <a:srgbClr val="111111"/>
                </a:solidFill>
                <a:effectLst/>
              </a:rPr>
              <a:t> </a:t>
            </a:r>
            <a:r>
              <a:rPr lang="en-US" sz="3100" b="1" dirty="0">
                <a:solidFill>
                  <a:srgbClr val="111111"/>
                </a:solidFill>
              </a:rPr>
              <a:t>in </a:t>
            </a:r>
            <a:r>
              <a:rPr lang="en-US" sz="3100" b="1" i="0" dirty="0">
                <a:solidFill>
                  <a:srgbClr val="0070C0"/>
                </a:solidFill>
                <a:effectLst/>
              </a:rPr>
              <a:t>Gland, Switzerland</a:t>
            </a:r>
          </a:p>
          <a:p>
            <a:pPr marL="0" indent="0">
              <a:buNone/>
            </a:pPr>
            <a:endParaRPr lang="en-US" sz="3100" b="1" i="0" dirty="0">
              <a:solidFill>
                <a:srgbClr val="111111"/>
              </a:solidFill>
              <a:effectLst/>
            </a:endParaRPr>
          </a:p>
          <a:p>
            <a:pPr marL="0" indent="0">
              <a:buNone/>
            </a:pPr>
            <a:r>
              <a:rPr lang="en-US" sz="3100" b="1" i="0" dirty="0">
                <a:solidFill>
                  <a:srgbClr val="FF0000"/>
                </a:solidFill>
                <a:effectLst/>
              </a:rPr>
              <a:t>Role and Functions</a:t>
            </a:r>
            <a:br>
              <a:rPr lang="en-US" sz="3100" b="1" i="0" dirty="0">
                <a:solidFill>
                  <a:srgbClr val="000000"/>
                </a:solidFill>
                <a:effectLst/>
              </a:rPr>
            </a:br>
            <a:endParaRPr lang="en-US" sz="3100" b="1" i="0" dirty="0">
              <a:solidFill>
                <a:srgbClr val="000000"/>
              </a:solidFill>
              <a:effectLst/>
            </a:endParaRPr>
          </a:p>
          <a:p>
            <a:pPr algn="just">
              <a:buFont typeface="Arial" panose="020B0604020202020204" pitchFamily="34" charset="0"/>
              <a:buChar char="•"/>
            </a:pPr>
            <a:r>
              <a:rPr lang="en-US" sz="3100" b="1" i="0" dirty="0">
                <a:solidFill>
                  <a:srgbClr val="000000"/>
                </a:solidFill>
                <a:effectLst/>
              </a:rPr>
              <a:t>It links both </a:t>
            </a:r>
            <a:r>
              <a:rPr lang="en-US" sz="3100" b="1" dirty="0">
                <a:solidFill>
                  <a:srgbClr val="000000"/>
                </a:solidFill>
              </a:rPr>
              <a:t>research</a:t>
            </a:r>
            <a:r>
              <a:rPr lang="en-US" sz="3100" b="1" i="0" dirty="0">
                <a:solidFill>
                  <a:srgbClr val="000000"/>
                </a:solidFill>
                <a:effectLst/>
              </a:rPr>
              <a:t> and results to local, national, regional and global policy by convening dialogues between Governments, civil society and private sector</a:t>
            </a:r>
          </a:p>
          <a:p>
            <a:pPr algn="just">
              <a:buFont typeface="Arial" panose="020B0604020202020204" pitchFamily="34" charset="0"/>
              <a:buChar char="•"/>
            </a:pPr>
            <a:r>
              <a:rPr lang="en-US" sz="3100" b="1" i="0" dirty="0">
                <a:solidFill>
                  <a:srgbClr val="000000"/>
                </a:solidFill>
                <a:effectLst/>
              </a:rPr>
              <a:t>It supports and develops cutting-edge </a:t>
            </a:r>
            <a:r>
              <a:rPr lang="en-US" sz="3100" b="1" dirty="0">
                <a:solidFill>
                  <a:srgbClr val="000000"/>
                </a:solidFill>
              </a:rPr>
              <a:t>conservation</a:t>
            </a:r>
            <a:r>
              <a:rPr lang="en-US" sz="3100" b="1" i="0" dirty="0">
                <a:solidFill>
                  <a:srgbClr val="000000"/>
                </a:solidFill>
                <a:effectLst/>
              </a:rPr>
              <a:t> science and implements this </a:t>
            </a:r>
            <a:r>
              <a:rPr lang="en-US" sz="3100" b="1" dirty="0">
                <a:solidFill>
                  <a:srgbClr val="000000"/>
                </a:solidFill>
              </a:rPr>
              <a:t>research</a:t>
            </a:r>
            <a:r>
              <a:rPr lang="en-US" sz="3100" b="1" i="0" dirty="0">
                <a:solidFill>
                  <a:srgbClr val="000000"/>
                </a:solidFill>
                <a:effectLst/>
              </a:rPr>
              <a:t> in field projects around the world</a:t>
            </a:r>
          </a:p>
          <a:p>
            <a:pPr algn="just">
              <a:buFont typeface="Arial" panose="020B0604020202020204" pitchFamily="34" charset="0"/>
              <a:buChar char="•"/>
            </a:pPr>
            <a:r>
              <a:rPr lang="en-US" sz="3100" b="1" i="0" dirty="0">
                <a:solidFill>
                  <a:srgbClr val="000000"/>
                </a:solidFill>
                <a:effectLst/>
              </a:rPr>
              <a:t>It facilitates paths for peace between countries in areas of conflict and works with the corporate sector on energy and bio-diversity</a:t>
            </a:r>
          </a:p>
          <a:p>
            <a:pPr algn="just">
              <a:buFont typeface="Arial" panose="020B0604020202020204" pitchFamily="34" charset="0"/>
              <a:buChar char="•"/>
            </a:pPr>
            <a:r>
              <a:rPr lang="en-US" sz="3100" b="1" i="0" dirty="0">
                <a:solidFill>
                  <a:srgbClr val="000000"/>
                </a:solidFill>
                <a:effectLst/>
              </a:rPr>
              <a:t>Species Survival Commission (SSC) is one of the Commissions of IUCN which has aim of </a:t>
            </a:r>
            <a:r>
              <a:rPr lang="en-US" sz="3100" b="1" dirty="0">
                <a:solidFill>
                  <a:srgbClr val="000000"/>
                </a:solidFill>
              </a:rPr>
              <a:t>conservation</a:t>
            </a:r>
            <a:r>
              <a:rPr lang="en-US" sz="3100" b="1" i="0" dirty="0">
                <a:solidFill>
                  <a:srgbClr val="000000"/>
                </a:solidFill>
                <a:effectLst/>
              </a:rPr>
              <a:t> of bio-diversity</a:t>
            </a:r>
          </a:p>
          <a:p>
            <a:endParaRPr lang="en-US" dirty="0"/>
          </a:p>
        </p:txBody>
      </p:sp>
      <p:pic>
        <p:nvPicPr>
          <p:cNvPr id="2050" name="Picture 2" descr="Image result for IUCN Logo">
            <a:extLst>
              <a:ext uri="{FF2B5EF4-FFF2-40B4-BE49-F238E27FC236}">
                <a16:creationId xmlns:a16="http://schemas.microsoft.com/office/drawing/2014/main" id="{74338D41-539A-DD22-D920-DF77311CA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750" y="1027906"/>
            <a:ext cx="28003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out | Regional Red List">
            <a:extLst>
              <a:ext uri="{FF2B5EF4-FFF2-40B4-BE49-F238E27FC236}">
                <a16:creationId xmlns:a16="http://schemas.microsoft.com/office/drawing/2014/main" id="{D9934521-461E-A06E-F1E8-CA035D29FA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9814" y="4168059"/>
            <a:ext cx="2320641" cy="213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2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4BDF-558F-D97C-8982-E3475EF9C761}"/>
              </a:ext>
            </a:extLst>
          </p:cNvPr>
          <p:cNvSpPr>
            <a:spLocks noGrp="1"/>
          </p:cNvSpPr>
          <p:nvPr>
            <p:ph type="title"/>
          </p:nvPr>
        </p:nvSpPr>
        <p:spPr>
          <a:xfrm>
            <a:off x="308008" y="279133"/>
            <a:ext cx="3425792" cy="3657600"/>
          </a:xfrm>
        </p:spPr>
        <p:txBody>
          <a:bodyPr>
            <a:normAutofit/>
          </a:bodyPr>
          <a:lstStyle/>
          <a:p>
            <a:r>
              <a:rPr lang="en-US" sz="2400" b="1" dirty="0">
                <a:solidFill>
                  <a:srgbClr val="0070C0"/>
                </a:solidFill>
              </a:rPr>
              <a:t>IUCN Red list of animals</a:t>
            </a:r>
            <a:br>
              <a:rPr lang="en-US" sz="2400" b="1" dirty="0">
                <a:solidFill>
                  <a:srgbClr val="0070C0"/>
                </a:solidFill>
              </a:rPr>
            </a:br>
            <a:br>
              <a:rPr lang="en-US" sz="2400" b="1" dirty="0">
                <a:solidFill>
                  <a:srgbClr val="0070C0"/>
                </a:solidFill>
              </a:rPr>
            </a:br>
            <a:r>
              <a:rPr lang="en-US" sz="2400" b="1" dirty="0">
                <a:solidFill>
                  <a:srgbClr val="0070C0"/>
                </a:solidFill>
              </a:rPr>
              <a:t>EX- Tasmanian Tiger, Quagga, Golden toad</a:t>
            </a:r>
            <a:br>
              <a:rPr lang="en-US" sz="2400" b="1" dirty="0">
                <a:solidFill>
                  <a:srgbClr val="0070C0"/>
                </a:solidFill>
              </a:rPr>
            </a:br>
            <a:br>
              <a:rPr lang="en-US" sz="2400" b="1" dirty="0">
                <a:solidFill>
                  <a:srgbClr val="0070C0"/>
                </a:solidFill>
              </a:rPr>
            </a:br>
            <a:r>
              <a:rPr lang="en-US" sz="2400" b="1" dirty="0">
                <a:solidFill>
                  <a:srgbClr val="0070C0"/>
                </a:solidFill>
              </a:rPr>
              <a:t>EN- African elephant, Panda, Golden lion </a:t>
            </a:r>
          </a:p>
        </p:txBody>
      </p:sp>
      <p:pic>
        <p:nvPicPr>
          <p:cNvPr id="1028" name="Picture 4" descr="Making Conservation Accessible this World Environment Day – Toucan ...">
            <a:extLst>
              <a:ext uri="{FF2B5EF4-FFF2-40B4-BE49-F238E27FC236}">
                <a16:creationId xmlns:a16="http://schemas.microsoft.com/office/drawing/2014/main" id="{55B628DB-E422-717F-A2B2-568B4C128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8750"/>
            <a:ext cx="8458200"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3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ECFF-FBE5-160D-4DDF-E78B1DF73E6A}"/>
              </a:ext>
            </a:extLst>
          </p:cNvPr>
          <p:cNvSpPr>
            <a:spLocks noGrp="1"/>
          </p:cNvSpPr>
          <p:nvPr>
            <p:ph type="title"/>
          </p:nvPr>
        </p:nvSpPr>
        <p:spPr/>
        <p:txBody>
          <a:bodyPr>
            <a:normAutofit fontScale="90000"/>
          </a:bodyPr>
          <a:lstStyle/>
          <a:p>
            <a:r>
              <a:rPr lang="en-US" sz="2700" b="1" i="0" dirty="0">
                <a:solidFill>
                  <a:srgbClr val="660000"/>
                </a:solidFill>
                <a:effectLst/>
                <a:latin typeface="+mn-lt"/>
              </a:rPr>
              <a:t>2. Convention on International Trade in Endangered Species (CITES) of Wild Flora and Fauna</a:t>
            </a:r>
            <a:br>
              <a:rPr lang="en-US" b="0" i="0" dirty="0">
                <a:solidFill>
                  <a:srgbClr val="66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141D3A21-B6A1-DC4A-C327-BE7BD0CFF5E2}"/>
              </a:ext>
            </a:extLst>
          </p:cNvPr>
          <p:cNvSpPr>
            <a:spLocks noGrp="1"/>
          </p:cNvSpPr>
          <p:nvPr>
            <p:ph idx="1"/>
          </p:nvPr>
        </p:nvSpPr>
        <p:spPr>
          <a:xfrm>
            <a:off x="832986" y="1350046"/>
            <a:ext cx="7608069" cy="5676449"/>
          </a:xfrm>
        </p:spPr>
        <p:txBody>
          <a:bodyPr>
            <a:normAutofit fontScale="40000" lnSpcReduction="20000"/>
          </a:bodyPr>
          <a:lstStyle/>
          <a:p>
            <a:pPr algn="just"/>
            <a:r>
              <a:rPr lang="en-US" sz="4200" b="1" i="0" dirty="0">
                <a:solidFill>
                  <a:srgbClr val="333333"/>
                </a:solidFill>
                <a:effectLst/>
              </a:rPr>
              <a:t>The  CITES (SIGH-</a:t>
            </a:r>
            <a:r>
              <a:rPr lang="en-US" sz="4200" b="1" i="0" dirty="0" err="1">
                <a:solidFill>
                  <a:srgbClr val="333333"/>
                </a:solidFill>
                <a:effectLst/>
              </a:rPr>
              <a:t>teez</a:t>
            </a:r>
            <a:r>
              <a:rPr lang="en-US" sz="4200" b="1" i="0" dirty="0">
                <a:solidFill>
                  <a:srgbClr val="333333"/>
                </a:solidFill>
                <a:effectLst/>
              </a:rPr>
              <a:t>), is an agreement between governments that regulates the international trade of wildlife and wildlife products—everything from live animals and plants to food, leather goods, and trinkets</a:t>
            </a:r>
          </a:p>
          <a:p>
            <a:pPr algn="just"/>
            <a:r>
              <a:rPr lang="en-US" sz="4200" b="1" i="0" dirty="0">
                <a:solidFill>
                  <a:srgbClr val="333333"/>
                </a:solidFill>
                <a:effectLst/>
              </a:rPr>
              <a:t> It came into force in 1975 with the goal of ensuring that international trade does not threaten the survival of wild plants and animals</a:t>
            </a:r>
          </a:p>
          <a:p>
            <a:pPr algn="just"/>
            <a:r>
              <a:rPr lang="en-US" sz="4200" b="1" i="0" dirty="0">
                <a:solidFill>
                  <a:srgbClr val="444444"/>
                </a:solidFill>
                <a:effectLst/>
              </a:rPr>
              <a:t>Roughly 5,600 species of animals and 30,000 species of plants are protected by CITES against over-exploitation through international trade</a:t>
            </a:r>
            <a:endParaRPr lang="en-US" sz="4200" b="1" i="0" dirty="0">
              <a:solidFill>
                <a:srgbClr val="333333"/>
              </a:solidFill>
              <a:effectLst/>
            </a:endParaRPr>
          </a:p>
          <a:p>
            <a:endParaRPr lang="en-US" sz="2600" b="1" i="0" dirty="0">
              <a:solidFill>
                <a:srgbClr val="333333"/>
              </a:solidFill>
              <a:effectLst/>
            </a:endParaRPr>
          </a:p>
          <a:p>
            <a:r>
              <a:rPr lang="en-US" sz="5100" b="1" i="0" dirty="0">
                <a:solidFill>
                  <a:srgbClr val="FF0000"/>
                </a:solidFill>
                <a:effectLst/>
              </a:rPr>
              <a:t>Role and Functions</a:t>
            </a:r>
            <a:br>
              <a:rPr lang="en-US" i="0" dirty="0">
                <a:solidFill>
                  <a:srgbClr val="660000"/>
                </a:solidFill>
                <a:effectLst/>
              </a:rPr>
            </a:br>
            <a:endParaRPr lang="en-US" sz="4300" b="1" dirty="0">
              <a:solidFill>
                <a:srgbClr val="333333"/>
              </a:solidFill>
            </a:endParaRPr>
          </a:p>
          <a:p>
            <a:pPr algn="just"/>
            <a:r>
              <a:rPr lang="en-US" sz="4300" b="1" dirty="0">
                <a:solidFill>
                  <a:srgbClr val="333333"/>
                </a:solidFill>
              </a:rPr>
              <a:t>People and states are linked for best protection of their own wild fauna and flora</a:t>
            </a:r>
          </a:p>
          <a:p>
            <a:pPr algn="just"/>
            <a:r>
              <a:rPr lang="en-US" sz="4300" b="1" dirty="0">
                <a:solidFill>
                  <a:srgbClr val="333333"/>
                </a:solidFill>
              </a:rPr>
              <a:t>Stresses on need of International collaboration</a:t>
            </a:r>
          </a:p>
          <a:p>
            <a:pPr algn="just"/>
            <a:r>
              <a:rPr lang="en-US" sz="4300" b="1" dirty="0">
                <a:solidFill>
                  <a:srgbClr val="333333"/>
                </a:solidFill>
              </a:rPr>
              <a:t>Stresses on need of undergoing the ever-growing value of wild fauna and flora from aesthetic, scientific, cultural and economic point of view</a:t>
            </a:r>
          </a:p>
          <a:p>
            <a:pPr algn="just"/>
            <a:r>
              <a:rPr lang="en-US" sz="4300" b="1" dirty="0">
                <a:solidFill>
                  <a:srgbClr val="333333"/>
                </a:solidFill>
              </a:rPr>
              <a:t>Emphasizes that the wild fauna and flora in their many beautiful varied forms are on irreplaceable part of the natural systems of the earth</a:t>
            </a:r>
          </a:p>
          <a:p>
            <a:pPr algn="just"/>
            <a:endParaRPr lang="en-US" b="0" i="0" dirty="0">
              <a:solidFill>
                <a:srgbClr val="000000"/>
              </a:solidFill>
              <a:effectLst/>
              <a:latin typeface="Arial" panose="020B0604020202020204" pitchFamily="34" charset="0"/>
            </a:endParaRPr>
          </a:p>
          <a:p>
            <a:pPr algn="just"/>
            <a:endParaRPr lang="en-US" dirty="0"/>
          </a:p>
        </p:txBody>
      </p:sp>
      <p:pic>
        <p:nvPicPr>
          <p:cNvPr id="3074" name="Picture 2" descr="Image result for Convention on International Trade in Endangered Species(CITES)">
            <a:extLst>
              <a:ext uri="{FF2B5EF4-FFF2-40B4-BE49-F238E27FC236}">
                <a16:creationId xmlns:a16="http://schemas.microsoft.com/office/drawing/2014/main" id="{205DE56B-C560-CEA1-106E-3C844490C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097" y="1535322"/>
            <a:ext cx="3509111" cy="23568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CA78266-9D9B-646E-F5F6-0CD83AE3972C}"/>
              </a:ext>
            </a:extLst>
          </p:cNvPr>
          <p:cNvSpPr txBox="1"/>
          <p:nvPr/>
        </p:nvSpPr>
        <p:spPr>
          <a:xfrm>
            <a:off x="8522469" y="4003605"/>
            <a:ext cx="3412857" cy="369332"/>
          </a:xfrm>
          <a:prstGeom prst="rect">
            <a:avLst/>
          </a:prstGeom>
          <a:noFill/>
        </p:spPr>
        <p:txBody>
          <a:bodyPr wrap="square" rtlCol="0">
            <a:spAutoFit/>
          </a:bodyPr>
          <a:lstStyle/>
          <a:p>
            <a:r>
              <a:rPr lang="en-US" dirty="0">
                <a:solidFill>
                  <a:srgbClr val="FF0000"/>
                </a:solidFill>
              </a:rPr>
              <a:t>Headquarter</a:t>
            </a:r>
            <a:r>
              <a:rPr lang="en-US" dirty="0"/>
              <a:t>- Geneva, Switzerland</a:t>
            </a:r>
          </a:p>
        </p:txBody>
      </p:sp>
    </p:spTree>
    <p:extLst>
      <p:ext uri="{BB962C8B-B14F-4D97-AF65-F5344CB8AC3E}">
        <p14:creationId xmlns:p14="http://schemas.microsoft.com/office/powerpoint/2010/main" val="2951661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ED78-D42A-5340-B842-CD19A1BDC882}"/>
              </a:ext>
            </a:extLst>
          </p:cNvPr>
          <p:cNvSpPr>
            <a:spLocks noGrp="1"/>
          </p:cNvSpPr>
          <p:nvPr>
            <p:ph type="title"/>
          </p:nvPr>
        </p:nvSpPr>
        <p:spPr/>
        <p:txBody>
          <a:bodyPr>
            <a:normAutofit/>
          </a:bodyPr>
          <a:lstStyle/>
          <a:p>
            <a:r>
              <a:rPr lang="en-US" sz="2400" b="1" dirty="0">
                <a:solidFill>
                  <a:srgbClr val="FF0000"/>
                </a:solidFill>
                <a:latin typeface="+mn-lt"/>
              </a:rPr>
              <a:t>3. United Nations Development </a:t>
            </a:r>
            <a:r>
              <a:rPr lang="en-US" sz="2400" b="1" dirty="0" err="1">
                <a:solidFill>
                  <a:srgbClr val="FF0000"/>
                </a:solidFill>
                <a:latin typeface="+mn-lt"/>
              </a:rPr>
              <a:t>Programme</a:t>
            </a:r>
            <a:r>
              <a:rPr lang="en-US" sz="2400" b="1" dirty="0">
                <a:solidFill>
                  <a:srgbClr val="FF0000"/>
                </a:solidFill>
                <a:latin typeface="+mn-lt"/>
              </a:rPr>
              <a:t> (UNDP) </a:t>
            </a:r>
            <a:br>
              <a:rPr lang="en-US" sz="4400" b="1" dirty="0"/>
            </a:br>
            <a:endParaRPr lang="en-US" dirty="0"/>
          </a:p>
        </p:txBody>
      </p:sp>
      <p:sp>
        <p:nvSpPr>
          <p:cNvPr id="3" name="Content Placeholder 2">
            <a:extLst>
              <a:ext uri="{FF2B5EF4-FFF2-40B4-BE49-F238E27FC236}">
                <a16:creationId xmlns:a16="http://schemas.microsoft.com/office/drawing/2014/main" id="{301FAF0F-C609-EBCD-87B9-3E1A3D4B0FDB}"/>
              </a:ext>
            </a:extLst>
          </p:cNvPr>
          <p:cNvSpPr>
            <a:spLocks noGrp="1"/>
          </p:cNvSpPr>
          <p:nvPr>
            <p:ph idx="1"/>
          </p:nvPr>
        </p:nvSpPr>
        <p:spPr>
          <a:xfrm>
            <a:off x="838200" y="1193533"/>
            <a:ext cx="7709034" cy="5563402"/>
          </a:xfrm>
        </p:spPr>
        <p:txBody>
          <a:bodyPr>
            <a:noAutofit/>
          </a:bodyPr>
          <a:lstStyle/>
          <a:p>
            <a:pPr algn="just"/>
            <a:r>
              <a:rPr lang="en-US" sz="2400" b="1" dirty="0">
                <a:solidFill>
                  <a:srgbClr val="000000"/>
                </a:solidFill>
              </a:rPr>
              <a:t>It is a United Nations agency tasked with helping countries eliminate poverty and achieve sustainable economic growth and human development</a:t>
            </a:r>
          </a:p>
          <a:p>
            <a:pPr algn="just"/>
            <a:r>
              <a:rPr lang="en-US" sz="2400" b="1" dirty="0">
                <a:solidFill>
                  <a:srgbClr val="000000"/>
                </a:solidFill>
              </a:rPr>
              <a:t>Associated </a:t>
            </a:r>
            <a:r>
              <a:rPr lang="en-US" sz="2400" b="1" i="0" dirty="0">
                <a:solidFill>
                  <a:srgbClr val="000000"/>
                </a:solidFill>
                <a:effectLst/>
              </a:rPr>
              <a:t>with all features of </a:t>
            </a:r>
            <a:r>
              <a:rPr lang="en-US" sz="2400" b="1" dirty="0">
                <a:solidFill>
                  <a:srgbClr val="000000"/>
                </a:solidFill>
              </a:rPr>
              <a:t>conservation</a:t>
            </a:r>
          </a:p>
          <a:p>
            <a:pPr algn="just"/>
            <a:endParaRPr lang="en-US" sz="2400" b="1" dirty="0">
              <a:solidFill>
                <a:srgbClr val="000000"/>
              </a:solidFill>
            </a:endParaRPr>
          </a:p>
          <a:p>
            <a:pPr marL="0" indent="0" algn="just">
              <a:buNone/>
            </a:pPr>
            <a:r>
              <a:rPr lang="en-US" sz="2400" b="1" dirty="0">
                <a:solidFill>
                  <a:srgbClr val="FF0000"/>
                </a:solidFill>
                <a:ea typeface="+mj-ea"/>
                <a:cs typeface="+mj-cs"/>
              </a:rPr>
              <a:t>4. Food and </a:t>
            </a:r>
            <a:r>
              <a:rPr lang="en-US" sz="2400" b="1" dirty="0" err="1">
                <a:solidFill>
                  <a:srgbClr val="FF0000"/>
                </a:solidFill>
                <a:ea typeface="+mj-ea"/>
                <a:cs typeface="+mj-cs"/>
              </a:rPr>
              <a:t>Agricuture</a:t>
            </a:r>
            <a:r>
              <a:rPr lang="en-US" sz="2400" b="1" dirty="0">
                <a:solidFill>
                  <a:srgbClr val="FF0000"/>
                </a:solidFill>
                <a:ea typeface="+mj-ea"/>
                <a:cs typeface="+mj-cs"/>
              </a:rPr>
              <a:t> </a:t>
            </a:r>
            <a:r>
              <a:rPr lang="en-US" sz="2400" b="1" dirty="0" err="1">
                <a:solidFill>
                  <a:srgbClr val="FF0000"/>
                </a:solidFill>
                <a:ea typeface="+mj-ea"/>
                <a:cs typeface="+mj-cs"/>
              </a:rPr>
              <a:t>Organisation</a:t>
            </a:r>
            <a:r>
              <a:rPr lang="en-US" sz="2400" b="1" dirty="0">
                <a:solidFill>
                  <a:srgbClr val="FF0000"/>
                </a:solidFill>
                <a:ea typeface="+mj-ea"/>
                <a:cs typeface="+mj-cs"/>
              </a:rPr>
              <a:t> (FAO)</a:t>
            </a:r>
            <a:endParaRPr lang="en-US" sz="2400" b="1" dirty="0">
              <a:ea typeface="+mj-ea"/>
              <a:cs typeface="+mj-cs"/>
            </a:endParaRPr>
          </a:p>
          <a:p>
            <a:pPr algn="l">
              <a:buFont typeface="Arial" panose="020B0604020202020204" pitchFamily="34" charset="0"/>
              <a:buChar char="•"/>
            </a:pPr>
            <a:r>
              <a:rPr lang="en-US" sz="2400" b="1" dirty="0">
                <a:solidFill>
                  <a:srgbClr val="000000"/>
                </a:solidFill>
              </a:rPr>
              <a:t>Established in 1945</a:t>
            </a:r>
          </a:p>
          <a:p>
            <a:pPr algn="just">
              <a:buFont typeface="Arial" panose="020B0604020202020204" pitchFamily="34" charset="0"/>
              <a:buChar char="•"/>
            </a:pPr>
            <a:r>
              <a:rPr lang="en-US" sz="2400" b="1" dirty="0">
                <a:solidFill>
                  <a:srgbClr val="000000"/>
                </a:solidFill>
              </a:rPr>
              <a:t>It was founded with a goal to provide food security for everyone and assure that people will have access to high-quality food in sufficient quantities to achieve a healthy lifestyle</a:t>
            </a:r>
          </a:p>
          <a:p>
            <a:pPr algn="just"/>
            <a:r>
              <a:rPr lang="en-US" sz="2400" b="1" dirty="0">
                <a:solidFill>
                  <a:srgbClr val="000000"/>
                </a:solidFill>
              </a:rPr>
              <a:t>Associated </a:t>
            </a:r>
            <a:r>
              <a:rPr lang="en-US" sz="2400" b="1" i="0" dirty="0">
                <a:solidFill>
                  <a:srgbClr val="000000"/>
                </a:solidFill>
                <a:effectLst/>
              </a:rPr>
              <a:t>with all features of </a:t>
            </a:r>
            <a:r>
              <a:rPr lang="en-US" sz="2400" b="1" dirty="0">
                <a:solidFill>
                  <a:srgbClr val="000000"/>
                </a:solidFill>
              </a:rPr>
              <a:t>conservation</a:t>
            </a:r>
          </a:p>
          <a:p>
            <a:pPr algn="just">
              <a:buFont typeface="Arial" panose="020B0604020202020204" pitchFamily="34" charset="0"/>
              <a:buChar char="•"/>
            </a:pPr>
            <a:endParaRPr lang="en-US" sz="2400" b="1" dirty="0">
              <a:solidFill>
                <a:srgbClr val="000000"/>
              </a:solidFill>
            </a:endParaRPr>
          </a:p>
          <a:p>
            <a:pPr marL="0" indent="0" algn="just">
              <a:buNone/>
            </a:pPr>
            <a:endParaRPr lang="en-US" sz="2400" b="1" dirty="0">
              <a:solidFill>
                <a:srgbClr val="000000"/>
              </a:solidFill>
            </a:endParaRPr>
          </a:p>
          <a:p>
            <a:pPr marL="0" indent="0" algn="just">
              <a:buNone/>
            </a:pPr>
            <a:endParaRPr lang="en-US" sz="2400" b="1" dirty="0">
              <a:solidFill>
                <a:srgbClr val="000000"/>
              </a:solidFill>
            </a:endParaRPr>
          </a:p>
          <a:p>
            <a:endParaRPr lang="en-US" sz="2400" dirty="0"/>
          </a:p>
        </p:txBody>
      </p:sp>
      <p:pic>
        <p:nvPicPr>
          <p:cNvPr id="4098" name="Picture 2" descr="Image result for United Nations Development Programme (UNDP) ">
            <a:extLst>
              <a:ext uri="{FF2B5EF4-FFF2-40B4-BE49-F238E27FC236}">
                <a16:creationId xmlns:a16="http://schemas.microsoft.com/office/drawing/2014/main" id="{8D408180-F341-B52C-308E-8E677C0B3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234" y="365125"/>
            <a:ext cx="3555093" cy="22219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50CA8D-247E-B577-6200-14D267A50BED}"/>
              </a:ext>
            </a:extLst>
          </p:cNvPr>
          <p:cNvSpPr txBox="1"/>
          <p:nvPr/>
        </p:nvSpPr>
        <p:spPr>
          <a:xfrm>
            <a:off x="8689470" y="2606824"/>
            <a:ext cx="3412857" cy="523220"/>
          </a:xfrm>
          <a:prstGeom prst="rect">
            <a:avLst/>
          </a:prstGeom>
          <a:noFill/>
        </p:spPr>
        <p:txBody>
          <a:bodyPr wrap="square" rtlCol="0">
            <a:spAutoFit/>
          </a:bodyPr>
          <a:lstStyle/>
          <a:p>
            <a:r>
              <a:rPr lang="en-US" sz="2800" dirty="0">
                <a:solidFill>
                  <a:srgbClr val="FF0000"/>
                </a:solidFill>
              </a:rPr>
              <a:t>Headquarter</a:t>
            </a:r>
            <a:r>
              <a:rPr lang="en-US" sz="2800" dirty="0"/>
              <a:t>-</a:t>
            </a:r>
            <a:r>
              <a:rPr lang="en-US" dirty="0"/>
              <a:t> New </a:t>
            </a:r>
            <a:r>
              <a:rPr lang="en-US" dirty="0" err="1"/>
              <a:t>york</a:t>
            </a:r>
            <a:endParaRPr lang="en-US" dirty="0"/>
          </a:p>
        </p:txBody>
      </p:sp>
      <p:pic>
        <p:nvPicPr>
          <p:cNvPr id="4100" name="Picture 4" descr="Image result for FAO">
            <a:extLst>
              <a:ext uri="{FF2B5EF4-FFF2-40B4-BE49-F238E27FC236}">
                <a16:creationId xmlns:a16="http://schemas.microsoft.com/office/drawing/2014/main" id="{05711727-BAFB-C1B5-C9CC-0803B6795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912" y="3243699"/>
            <a:ext cx="2716893" cy="2187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1AF78B-CA37-EB7D-58F4-F56D4A1ADC88}"/>
              </a:ext>
            </a:extLst>
          </p:cNvPr>
          <p:cNvSpPr txBox="1"/>
          <p:nvPr/>
        </p:nvSpPr>
        <p:spPr>
          <a:xfrm>
            <a:off x="8758989" y="5698341"/>
            <a:ext cx="3262965" cy="461827"/>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B17F3D8D-5F1D-45C3-55CB-EBC703E2436E}"/>
              </a:ext>
            </a:extLst>
          </p:cNvPr>
          <p:cNvSpPr txBox="1"/>
          <p:nvPr/>
        </p:nvSpPr>
        <p:spPr>
          <a:xfrm>
            <a:off x="8541720" y="5948413"/>
            <a:ext cx="3412857" cy="461665"/>
          </a:xfrm>
          <a:prstGeom prst="rect">
            <a:avLst/>
          </a:prstGeom>
          <a:noFill/>
        </p:spPr>
        <p:txBody>
          <a:bodyPr wrap="square" rtlCol="0">
            <a:spAutoFit/>
          </a:bodyPr>
          <a:lstStyle/>
          <a:p>
            <a:r>
              <a:rPr lang="en-US" sz="2400" b="1" dirty="0">
                <a:solidFill>
                  <a:srgbClr val="FF0000"/>
                </a:solidFill>
              </a:rPr>
              <a:t>Headquarters</a:t>
            </a:r>
            <a:r>
              <a:rPr lang="en-US" sz="1800" b="1" dirty="0">
                <a:solidFill>
                  <a:srgbClr val="000000"/>
                </a:solidFill>
              </a:rPr>
              <a:t> </a:t>
            </a:r>
            <a:r>
              <a:rPr lang="en-US" b="1" dirty="0">
                <a:solidFill>
                  <a:srgbClr val="000000"/>
                </a:solidFill>
              </a:rPr>
              <a:t>-</a:t>
            </a:r>
            <a:r>
              <a:rPr lang="en-US" sz="1800" b="1" dirty="0">
                <a:solidFill>
                  <a:srgbClr val="000000"/>
                </a:solidFill>
              </a:rPr>
              <a:t> Rome, Italy </a:t>
            </a:r>
            <a:endParaRPr lang="en-US" dirty="0"/>
          </a:p>
        </p:txBody>
      </p:sp>
    </p:spTree>
    <p:extLst>
      <p:ext uri="{BB962C8B-B14F-4D97-AF65-F5344CB8AC3E}">
        <p14:creationId xmlns:p14="http://schemas.microsoft.com/office/powerpoint/2010/main" val="391411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D425-26B8-8BBA-A64D-E1CFAF318767}"/>
              </a:ext>
            </a:extLst>
          </p:cNvPr>
          <p:cNvSpPr>
            <a:spLocks noGrp="1"/>
          </p:cNvSpPr>
          <p:nvPr>
            <p:ph type="title"/>
          </p:nvPr>
        </p:nvSpPr>
        <p:spPr/>
        <p:txBody>
          <a:bodyPr>
            <a:normAutofit/>
          </a:bodyPr>
          <a:lstStyle/>
          <a:p>
            <a:r>
              <a:rPr lang="en-US" sz="2700" b="1" i="0" dirty="0">
                <a:solidFill>
                  <a:srgbClr val="FF0000"/>
                </a:solidFill>
                <a:effectLst/>
                <a:latin typeface="+mn-lt"/>
              </a:rPr>
              <a:t>5. Trade Records Analysis of Flora and Fauna in Commerce </a:t>
            </a:r>
            <a:r>
              <a:rPr lang="en-US" sz="2700" b="0" i="0" dirty="0">
                <a:solidFill>
                  <a:srgbClr val="FF0000"/>
                </a:solidFill>
                <a:effectLst/>
                <a:latin typeface="+mn-lt"/>
              </a:rPr>
              <a:t>(</a:t>
            </a:r>
            <a:r>
              <a:rPr lang="en-US" sz="2700" b="1" i="0" dirty="0">
                <a:solidFill>
                  <a:srgbClr val="FF0000"/>
                </a:solidFill>
                <a:effectLst/>
                <a:latin typeface="+mn-lt"/>
              </a:rPr>
              <a:t>TRAFFIC)</a:t>
            </a:r>
            <a:br>
              <a:rPr lang="en-US" b="0" i="0" dirty="0">
                <a:solidFill>
                  <a:srgbClr val="660000"/>
                </a:solidFill>
                <a:effectLst/>
                <a:latin typeface="georgia" panose="02040502050405020303" pitchFamily="18" charset="0"/>
              </a:rPr>
            </a:br>
            <a:endParaRPr lang="en-US" dirty="0"/>
          </a:p>
        </p:txBody>
      </p:sp>
      <p:sp>
        <p:nvSpPr>
          <p:cNvPr id="3" name="Content Placeholder 2">
            <a:extLst>
              <a:ext uri="{FF2B5EF4-FFF2-40B4-BE49-F238E27FC236}">
                <a16:creationId xmlns:a16="http://schemas.microsoft.com/office/drawing/2014/main" id="{8A93CFE7-0345-94A8-80F5-B81246A5A50C}"/>
              </a:ext>
            </a:extLst>
          </p:cNvPr>
          <p:cNvSpPr>
            <a:spLocks noGrp="1"/>
          </p:cNvSpPr>
          <p:nvPr>
            <p:ph idx="1"/>
          </p:nvPr>
        </p:nvSpPr>
        <p:spPr>
          <a:xfrm>
            <a:off x="838200" y="1511166"/>
            <a:ext cx="7478027" cy="4665797"/>
          </a:xfrm>
        </p:spPr>
        <p:txBody>
          <a:bodyPr>
            <a:normAutofit/>
          </a:bodyPr>
          <a:lstStyle/>
          <a:p>
            <a:pPr algn="just">
              <a:buFont typeface="Arial" panose="020B0604020202020204" pitchFamily="34" charset="0"/>
              <a:buChar char="•"/>
            </a:pPr>
            <a:r>
              <a:rPr lang="en-US" sz="2400" b="1" i="0" dirty="0">
                <a:solidFill>
                  <a:srgbClr val="111111"/>
                </a:solidFill>
                <a:effectLst/>
              </a:rPr>
              <a:t>The  TRAFFIC is a global non-governmental </a:t>
            </a:r>
            <a:r>
              <a:rPr lang="en-US" sz="2400" b="1" i="0" dirty="0" err="1">
                <a:solidFill>
                  <a:srgbClr val="111111"/>
                </a:solidFill>
                <a:effectLst/>
              </a:rPr>
              <a:t>organisation</a:t>
            </a:r>
            <a:r>
              <a:rPr lang="en-US" sz="2400" b="1" i="0" dirty="0">
                <a:solidFill>
                  <a:srgbClr val="111111"/>
                </a:solidFill>
                <a:effectLst/>
              </a:rPr>
              <a:t> monitoring the trade in wild animals and plants that focuses on biodiversity and sustainable development</a:t>
            </a:r>
            <a:endParaRPr lang="en-US" sz="2400" b="1" dirty="0">
              <a:solidFill>
                <a:srgbClr val="000000"/>
              </a:solidFill>
            </a:endParaRPr>
          </a:p>
          <a:p>
            <a:pPr algn="just">
              <a:buFont typeface="Arial" panose="020B0604020202020204" pitchFamily="34" charset="0"/>
              <a:buChar char="•"/>
            </a:pPr>
            <a:r>
              <a:rPr lang="en-US" sz="2400" b="1" i="0" dirty="0">
                <a:solidFill>
                  <a:srgbClr val="000000"/>
                </a:solidFill>
                <a:effectLst/>
              </a:rPr>
              <a:t>It is a </a:t>
            </a:r>
            <a:r>
              <a:rPr lang="en-US" sz="2400" b="1" dirty="0">
                <a:solidFill>
                  <a:srgbClr val="000000"/>
                </a:solidFill>
              </a:rPr>
              <a:t>wildlife</a:t>
            </a:r>
            <a:r>
              <a:rPr lang="en-US" sz="2400" b="1" i="0" dirty="0">
                <a:solidFill>
                  <a:srgbClr val="000000"/>
                </a:solidFill>
                <a:effectLst/>
              </a:rPr>
              <a:t> trade watch group of IUCN and WWF for nature</a:t>
            </a:r>
          </a:p>
          <a:p>
            <a:pPr algn="just">
              <a:buFont typeface="Arial" panose="020B0604020202020204" pitchFamily="34" charset="0"/>
              <a:buChar char="•"/>
            </a:pPr>
            <a:r>
              <a:rPr lang="en-US" sz="2400" b="1" i="0" dirty="0">
                <a:solidFill>
                  <a:srgbClr val="000000"/>
                </a:solidFill>
                <a:effectLst/>
              </a:rPr>
              <a:t>Started in 1975 with the aim of monitoring </a:t>
            </a:r>
            <a:r>
              <a:rPr lang="en-US" sz="2400" b="1" dirty="0">
                <a:solidFill>
                  <a:srgbClr val="000000"/>
                </a:solidFill>
              </a:rPr>
              <a:t>wildlife </a:t>
            </a:r>
            <a:r>
              <a:rPr lang="en-US" sz="2400" b="1" i="0" dirty="0">
                <a:solidFill>
                  <a:srgbClr val="000000"/>
                </a:solidFill>
                <a:effectLst/>
              </a:rPr>
              <a:t>trade worldwide in Cambridge, U.K.</a:t>
            </a:r>
          </a:p>
          <a:p>
            <a:pPr algn="just">
              <a:buFont typeface="Arial" panose="020B0604020202020204" pitchFamily="34" charset="0"/>
              <a:buChar char="•"/>
            </a:pPr>
            <a:r>
              <a:rPr lang="en-US" sz="2400" b="1" i="0" dirty="0">
                <a:solidFill>
                  <a:srgbClr val="000000"/>
                </a:solidFill>
                <a:effectLst/>
              </a:rPr>
              <a:t>It collects and analyses the data on </a:t>
            </a:r>
            <a:r>
              <a:rPr lang="en-US" sz="2400" b="1" dirty="0">
                <a:solidFill>
                  <a:srgbClr val="000000"/>
                </a:solidFill>
              </a:rPr>
              <a:t>wildlife</a:t>
            </a:r>
            <a:r>
              <a:rPr lang="en-US" sz="2400" b="1" i="0" dirty="0">
                <a:solidFill>
                  <a:srgbClr val="000000"/>
                </a:solidFill>
                <a:effectLst/>
              </a:rPr>
              <a:t> trade</a:t>
            </a:r>
          </a:p>
          <a:p>
            <a:pPr algn="just">
              <a:buFont typeface="Arial" panose="020B0604020202020204" pitchFamily="34" charset="0"/>
              <a:buChar char="•"/>
            </a:pPr>
            <a:r>
              <a:rPr lang="en-US" sz="2400" b="1" i="0" dirty="0">
                <a:solidFill>
                  <a:srgbClr val="000000"/>
                </a:solidFill>
                <a:effectLst/>
              </a:rPr>
              <a:t>TRAFFIC – India was established on 1/01/1992 as a division of WWF – India and a part of global TRAFFIC network</a:t>
            </a:r>
          </a:p>
          <a:p>
            <a:pPr algn="just"/>
            <a:endParaRPr lang="en-US" b="1" dirty="0"/>
          </a:p>
        </p:txBody>
      </p:sp>
      <p:pic>
        <p:nvPicPr>
          <p:cNvPr id="1026" name="Picture 2">
            <a:extLst>
              <a:ext uri="{FF2B5EF4-FFF2-40B4-BE49-F238E27FC236}">
                <a16:creationId xmlns:a16="http://schemas.microsoft.com/office/drawing/2014/main" id="{3607E2D5-EB07-8F63-04AF-1234E6B97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519" y="1690688"/>
            <a:ext cx="2782303" cy="37055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64095E-B7B0-B41D-671C-32F30291A194}"/>
              </a:ext>
            </a:extLst>
          </p:cNvPr>
          <p:cNvSpPr txBox="1"/>
          <p:nvPr/>
        </p:nvSpPr>
        <p:spPr>
          <a:xfrm>
            <a:off x="7603958" y="5890661"/>
            <a:ext cx="4350619" cy="738664"/>
          </a:xfrm>
          <a:prstGeom prst="rect">
            <a:avLst/>
          </a:prstGeom>
          <a:noFill/>
        </p:spPr>
        <p:txBody>
          <a:bodyPr wrap="square" rtlCol="0">
            <a:spAutoFit/>
          </a:bodyPr>
          <a:lstStyle/>
          <a:p>
            <a:r>
              <a:rPr lang="en-US" sz="2400" b="1" dirty="0">
                <a:solidFill>
                  <a:srgbClr val="FF0000"/>
                </a:solidFill>
              </a:rPr>
              <a:t>Headquarters</a:t>
            </a:r>
            <a:r>
              <a:rPr lang="en-US" sz="1800" b="1" dirty="0">
                <a:solidFill>
                  <a:srgbClr val="000000"/>
                </a:solidFill>
              </a:rPr>
              <a:t> </a:t>
            </a:r>
            <a:r>
              <a:rPr lang="en-US" b="1" dirty="0">
                <a:solidFill>
                  <a:srgbClr val="000000"/>
                </a:solidFill>
              </a:rPr>
              <a:t>-</a:t>
            </a:r>
            <a:r>
              <a:rPr lang="en-US" sz="1800" b="1" dirty="0">
                <a:solidFill>
                  <a:srgbClr val="000000"/>
                </a:solidFill>
              </a:rPr>
              <a:t> </a:t>
            </a:r>
            <a:r>
              <a:rPr lang="en-US" sz="2400" b="1" i="0" dirty="0">
                <a:solidFill>
                  <a:srgbClr val="000000"/>
                </a:solidFill>
                <a:effectLst/>
              </a:rPr>
              <a:t>Cambridge, U.K.</a:t>
            </a:r>
          </a:p>
          <a:p>
            <a:endParaRPr lang="en-US" dirty="0"/>
          </a:p>
        </p:txBody>
      </p:sp>
    </p:spTree>
    <p:extLst>
      <p:ext uri="{BB962C8B-B14F-4D97-AF65-F5344CB8AC3E}">
        <p14:creationId xmlns:p14="http://schemas.microsoft.com/office/powerpoint/2010/main" val="213182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2A4F5-225F-24C5-CC7B-87E9E1A153A4}"/>
              </a:ext>
            </a:extLst>
          </p:cNvPr>
          <p:cNvSpPr>
            <a:spLocks noGrp="1"/>
          </p:cNvSpPr>
          <p:nvPr>
            <p:ph type="title"/>
          </p:nvPr>
        </p:nvSpPr>
        <p:spPr/>
        <p:txBody>
          <a:bodyPr>
            <a:normAutofit fontScale="90000"/>
          </a:bodyPr>
          <a:lstStyle/>
          <a:p>
            <a:r>
              <a:rPr lang="en-US" sz="2700" b="1" i="0" dirty="0">
                <a:solidFill>
                  <a:srgbClr val="FF0000"/>
                </a:solidFill>
                <a:effectLst/>
                <a:latin typeface="+mn-lt"/>
              </a:rPr>
              <a:t>6. United Nations Educational, Scientific and Cultural Organization</a:t>
            </a:r>
            <a:r>
              <a:rPr lang="en-US" sz="2700" b="0" i="0" dirty="0">
                <a:solidFill>
                  <a:srgbClr val="FF0000"/>
                </a:solidFill>
                <a:effectLst/>
                <a:latin typeface="+mn-lt"/>
              </a:rPr>
              <a:t> (</a:t>
            </a:r>
            <a:r>
              <a:rPr lang="en-US" sz="2700" b="1" i="0" dirty="0">
                <a:solidFill>
                  <a:srgbClr val="FF0000"/>
                </a:solidFill>
                <a:effectLst/>
                <a:latin typeface="+mn-lt"/>
              </a:rPr>
              <a:t>UNESCO)</a:t>
            </a:r>
            <a:br>
              <a:rPr lang="en-US" b="0" i="0" dirty="0">
                <a:solidFill>
                  <a:srgbClr val="660000"/>
                </a:solidFill>
                <a:effectLst/>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BDAD7CA-926E-0642-60E4-17D62201396A}"/>
              </a:ext>
            </a:extLst>
          </p:cNvPr>
          <p:cNvSpPr>
            <a:spLocks noGrp="1"/>
          </p:cNvSpPr>
          <p:nvPr>
            <p:ph idx="1"/>
          </p:nvPr>
        </p:nvSpPr>
        <p:spPr>
          <a:xfrm>
            <a:off x="693019" y="1270535"/>
            <a:ext cx="8296977" cy="5399772"/>
          </a:xfrm>
        </p:spPr>
        <p:txBody>
          <a:bodyPr>
            <a:normAutofit fontScale="77500" lnSpcReduction="20000"/>
          </a:bodyPr>
          <a:lstStyle/>
          <a:p>
            <a:pPr algn="just"/>
            <a:r>
              <a:rPr lang="en-US" b="1" dirty="0">
                <a:solidFill>
                  <a:srgbClr val="000000"/>
                </a:solidFill>
              </a:rPr>
              <a:t>The United Nations Educational, Scientific and Cultural Organization is a specialized agency of the United Nations (UN) aimed at promoting world peace and security through international cooperation in education, arts, sciences and culture</a:t>
            </a:r>
          </a:p>
          <a:p>
            <a:pPr algn="just"/>
            <a:r>
              <a:rPr lang="en-US" b="1" dirty="0">
                <a:solidFill>
                  <a:srgbClr val="000000"/>
                </a:solidFill>
              </a:rPr>
              <a:t> It has 193 member states and 12 associate members</a:t>
            </a:r>
          </a:p>
          <a:p>
            <a:pPr algn="just">
              <a:buFont typeface="Arial" panose="020B0604020202020204" pitchFamily="34" charset="0"/>
              <a:buChar char="•"/>
            </a:pPr>
            <a:r>
              <a:rPr lang="en-US" b="1" i="0" dirty="0">
                <a:solidFill>
                  <a:srgbClr val="000000"/>
                </a:solidFill>
                <a:effectLst/>
              </a:rPr>
              <a:t>It launched man and bio-diversity </a:t>
            </a:r>
            <a:r>
              <a:rPr lang="en-US" b="1" i="0" dirty="0" err="1">
                <a:solidFill>
                  <a:srgbClr val="000000"/>
                </a:solidFill>
                <a:effectLst/>
              </a:rPr>
              <a:t>programme</a:t>
            </a:r>
            <a:endParaRPr lang="en-US" b="1" i="0" dirty="0">
              <a:solidFill>
                <a:srgbClr val="000000"/>
              </a:solidFill>
              <a:effectLst/>
            </a:endParaRPr>
          </a:p>
          <a:p>
            <a:pPr marL="0" indent="0" algn="just">
              <a:buNone/>
            </a:pPr>
            <a:endParaRPr lang="en-US" b="1" i="0" dirty="0">
              <a:solidFill>
                <a:srgbClr val="000000"/>
              </a:solidFill>
              <a:effectLst/>
            </a:endParaRPr>
          </a:p>
          <a:p>
            <a:pPr marL="0" indent="0" algn="just">
              <a:buNone/>
            </a:pPr>
            <a:r>
              <a:rPr lang="en-US" b="1" dirty="0">
                <a:solidFill>
                  <a:srgbClr val="FF0000"/>
                </a:solidFill>
                <a:ea typeface="+mj-ea"/>
                <a:cs typeface="+mj-cs"/>
              </a:rPr>
              <a:t>7. World Wide Fund for Nature (WWF)</a:t>
            </a:r>
          </a:p>
          <a:p>
            <a:pPr algn="just">
              <a:buFont typeface="Arial" panose="020B0604020202020204" pitchFamily="34" charset="0"/>
              <a:buChar char="•"/>
            </a:pPr>
            <a:r>
              <a:rPr lang="en-US" b="1" i="0" dirty="0">
                <a:solidFill>
                  <a:srgbClr val="000000"/>
                </a:solidFill>
                <a:effectLst/>
              </a:rPr>
              <a:t>It was set up in 1961 and </a:t>
            </a:r>
            <a:r>
              <a:rPr lang="en-US" b="1" i="0" dirty="0">
                <a:solidFill>
                  <a:srgbClr val="0070C0"/>
                </a:solidFill>
                <a:effectLst/>
              </a:rPr>
              <a:t>giant panda </a:t>
            </a:r>
            <a:r>
              <a:rPr lang="en-US" b="1" i="0" dirty="0">
                <a:solidFill>
                  <a:srgbClr val="000000"/>
                </a:solidFill>
                <a:effectLst/>
              </a:rPr>
              <a:t>is the official symbol of WWF </a:t>
            </a:r>
          </a:p>
          <a:p>
            <a:pPr algn="just">
              <a:buFont typeface="Arial" panose="020B0604020202020204" pitchFamily="34" charset="0"/>
              <a:buChar char="•"/>
            </a:pPr>
            <a:r>
              <a:rPr lang="en-US" b="1" i="0" dirty="0">
                <a:solidFill>
                  <a:srgbClr val="000000"/>
                </a:solidFill>
                <a:effectLst/>
              </a:rPr>
              <a:t>It was earlier called as world </a:t>
            </a:r>
            <a:r>
              <a:rPr lang="en-US" b="1" dirty="0">
                <a:solidFill>
                  <a:srgbClr val="000000"/>
                </a:solidFill>
              </a:rPr>
              <a:t>wildlife</a:t>
            </a:r>
            <a:r>
              <a:rPr lang="en-US" b="1" i="0" dirty="0">
                <a:solidFill>
                  <a:srgbClr val="000000"/>
                </a:solidFill>
                <a:effectLst/>
              </a:rPr>
              <a:t> fund but in 1990 it was renamed as world wide fund for nature</a:t>
            </a:r>
          </a:p>
          <a:p>
            <a:pPr marL="0" indent="0" algn="just">
              <a:buNone/>
            </a:pPr>
            <a:r>
              <a:rPr lang="en-US" b="1" i="0" dirty="0">
                <a:solidFill>
                  <a:srgbClr val="FF0000"/>
                </a:solidFill>
                <a:effectLst/>
              </a:rPr>
              <a:t>Role and Functions</a:t>
            </a:r>
          </a:p>
          <a:p>
            <a:pPr algn="just">
              <a:buFont typeface="Arial" panose="020B0604020202020204" pitchFamily="34" charset="0"/>
              <a:buChar char="•"/>
            </a:pPr>
            <a:r>
              <a:rPr lang="en-US" b="1" i="0" dirty="0">
                <a:solidFill>
                  <a:srgbClr val="000000"/>
                </a:solidFill>
                <a:effectLst/>
              </a:rPr>
              <a:t>It helps to raise funds for urgent </a:t>
            </a:r>
            <a:r>
              <a:rPr lang="en-US" b="1" dirty="0">
                <a:solidFill>
                  <a:srgbClr val="000000"/>
                </a:solidFill>
              </a:rPr>
              <a:t>conservation</a:t>
            </a:r>
            <a:r>
              <a:rPr lang="en-US" b="1" i="0" dirty="0">
                <a:solidFill>
                  <a:srgbClr val="000000"/>
                </a:solidFill>
                <a:effectLst/>
              </a:rPr>
              <a:t> requirements and promoting </a:t>
            </a:r>
            <a:r>
              <a:rPr lang="en-US" b="1" dirty="0">
                <a:solidFill>
                  <a:srgbClr val="000000"/>
                </a:solidFill>
              </a:rPr>
              <a:t>conservation</a:t>
            </a:r>
            <a:r>
              <a:rPr lang="en-US" b="1" i="0" dirty="0">
                <a:solidFill>
                  <a:srgbClr val="000000"/>
                </a:solidFill>
                <a:effectLst/>
              </a:rPr>
              <a:t> through the world wide </a:t>
            </a:r>
            <a:r>
              <a:rPr lang="en-US" b="1" dirty="0">
                <a:solidFill>
                  <a:srgbClr val="000000"/>
                </a:solidFill>
              </a:rPr>
              <a:t>education </a:t>
            </a:r>
            <a:r>
              <a:rPr lang="en-US" b="1" i="0" dirty="0">
                <a:solidFill>
                  <a:srgbClr val="000000"/>
                </a:solidFill>
                <a:effectLst/>
              </a:rPr>
              <a:t>campaign and public consciousness</a:t>
            </a:r>
          </a:p>
          <a:p>
            <a:pPr algn="just">
              <a:buFont typeface="Arial" panose="020B0604020202020204" pitchFamily="34" charset="0"/>
              <a:buChar char="•"/>
            </a:pPr>
            <a:r>
              <a:rPr lang="en-US" b="1" i="0" dirty="0">
                <a:solidFill>
                  <a:srgbClr val="000000"/>
                </a:solidFill>
                <a:effectLst/>
              </a:rPr>
              <a:t> Grants are raised by donations from public, heritable foundations, regular members, etc</a:t>
            </a:r>
            <a:r>
              <a:rPr lang="en-US" b="0" i="0" dirty="0">
                <a:solidFill>
                  <a:srgbClr val="000000"/>
                </a:solidFill>
                <a:effectLst/>
                <a:latin typeface="georgia,times new roman,times,serif"/>
              </a:rPr>
              <a:t>.</a:t>
            </a:r>
            <a:endParaRPr lang="en-US" b="0" i="0" dirty="0">
              <a:solidFill>
                <a:srgbClr val="000000"/>
              </a:solidFill>
              <a:effectLst/>
              <a:latin typeface="Arial" panose="020B0604020202020204" pitchFamily="34" charset="0"/>
            </a:endParaRPr>
          </a:p>
          <a:p>
            <a:endParaRPr lang="en-US" dirty="0"/>
          </a:p>
        </p:txBody>
      </p:sp>
      <p:pic>
        <p:nvPicPr>
          <p:cNvPr id="1026" name="Picture 2" descr="Image result for United Nations Educational, Scientific and Cultural Organization (UNESCO)">
            <a:extLst>
              <a:ext uri="{FF2B5EF4-FFF2-40B4-BE49-F238E27FC236}">
                <a16:creationId xmlns:a16="http://schemas.microsoft.com/office/drawing/2014/main" id="{6590BA3C-52ED-EBFA-BD89-F5044C0C3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996" y="1270535"/>
            <a:ext cx="3223091" cy="1666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verview image">
            <a:extLst>
              <a:ext uri="{FF2B5EF4-FFF2-40B4-BE49-F238E27FC236}">
                <a16:creationId xmlns:a16="http://schemas.microsoft.com/office/drawing/2014/main" id="{A526FB31-8310-9E35-A9BC-DAEC81815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996" y="3784767"/>
            <a:ext cx="2974206" cy="2037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49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3F39-FFA6-00AF-F9D4-58A9D97B3397}"/>
              </a:ext>
            </a:extLst>
          </p:cNvPr>
          <p:cNvSpPr>
            <a:spLocks noGrp="1"/>
          </p:cNvSpPr>
          <p:nvPr>
            <p:ph type="title"/>
          </p:nvPr>
        </p:nvSpPr>
        <p:spPr/>
        <p:txBody>
          <a:bodyPr>
            <a:normAutofit/>
          </a:bodyPr>
          <a:lstStyle/>
          <a:p>
            <a:r>
              <a:rPr lang="en-US" sz="2800" b="1" dirty="0">
                <a:solidFill>
                  <a:srgbClr val="C00000"/>
                </a:solidFill>
                <a:latin typeface="+mn-lt"/>
              </a:rPr>
              <a:t>International </a:t>
            </a:r>
            <a:r>
              <a:rPr lang="en-US" sz="2800" b="1" dirty="0" err="1">
                <a:solidFill>
                  <a:srgbClr val="C00000"/>
                </a:solidFill>
                <a:latin typeface="+mn-lt"/>
              </a:rPr>
              <a:t>organisations</a:t>
            </a:r>
            <a:r>
              <a:rPr lang="en-US" sz="2800" b="1" dirty="0">
                <a:solidFill>
                  <a:srgbClr val="C00000"/>
                </a:solidFill>
                <a:latin typeface="+mn-lt"/>
              </a:rPr>
              <a:t> linked to Wild and Zoo animals</a:t>
            </a:r>
          </a:p>
        </p:txBody>
      </p:sp>
      <p:sp>
        <p:nvSpPr>
          <p:cNvPr id="3" name="Content Placeholder 2">
            <a:extLst>
              <a:ext uri="{FF2B5EF4-FFF2-40B4-BE49-F238E27FC236}">
                <a16:creationId xmlns:a16="http://schemas.microsoft.com/office/drawing/2014/main" id="{0577F2E9-9B49-B4BE-0160-DB8CFC46EAD8}"/>
              </a:ext>
            </a:extLst>
          </p:cNvPr>
          <p:cNvSpPr>
            <a:spLocks noGrp="1"/>
          </p:cNvSpPr>
          <p:nvPr>
            <p:ph idx="1"/>
          </p:nvPr>
        </p:nvSpPr>
        <p:spPr>
          <a:xfrm>
            <a:off x="838199" y="1825625"/>
            <a:ext cx="10904621" cy="4667250"/>
          </a:xfrm>
        </p:spPr>
        <p:txBody>
          <a:bodyPr>
            <a:normAutofit/>
          </a:bodyPr>
          <a:lstStyle/>
          <a:p>
            <a:pPr marL="0" indent="0">
              <a:buNone/>
            </a:pPr>
            <a:r>
              <a:rPr lang="en-US" sz="2400" b="1" dirty="0"/>
              <a:t>1. International Union for Conservation of Nature and Natural Resources (ICUN) </a:t>
            </a:r>
          </a:p>
          <a:p>
            <a:pPr marL="0" indent="0">
              <a:buNone/>
            </a:pPr>
            <a:r>
              <a:rPr lang="en-US" sz="2400" b="1" dirty="0"/>
              <a:t>2. Convention on International Trade in Endangered Species (CITES)</a:t>
            </a:r>
          </a:p>
          <a:p>
            <a:pPr marL="0" indent="0">
              <a:buNone/>
            </a:pPr>
            <a:r>
              <a:rPr lang="en-US" sz="2400" b="1" dirty="0"/>
              <a:t>3. United Nations Development </a:t>
            </a:r>
            <a:r>
              <a:rPr lang="en-US" sz="2400" b="1" dirty="0" err="1"/>
              <a:t>Programme</a:t>
            </a:r>
            <a:r>
              <a:rPr lang="en-US" sz="2400" b="1" dirty="0"/>
              <a:t> (UNDP) </a:t>
            </a:r>
          </a:p>
          <a:p>
            <a:pPr marL="0" indent="0">
              <a:buNone/>
            </a:pPr>
            <a:r>
              <a:rPr lang="en-US" sz="2400" b="1" dirty="0"/>
              <a:t>4. Food and Agriculture Organization (FAO) </a:t>
            </a:r>
          </a:p>
          <a:p>
            <a:pPr marL="0" indent="0">
              <a:buNone/>
            </a:pPr>
            <a:r>
              <a:rPr lang="en-US" sz="2400" b="1" dirty="0"/>
              <a:t>5. Trade Records Analysis of Flora and Fauna in Commerce (TRAFFIC)</a:t>
            </a:r>
          </a:p>
          <a:p>
            <a:pPr marL="0" indent="0">
              <a:buNone/>
            </a:pPr>
            <a:r>
              <a:rPr lang="en-US" sz="2400" b="1" dirty="0"/>
              <a:t>6. United Nations Educational, Scientific and Cultural Organizations (UNESCO) </a:t>
            </a:r>
          </a:p>
          <a:p>
            <a:pPr marL="0" indent="0">
              <a:buNone/>
            </a:pPr>
            <a:r>
              <a:rPr lang="en-US" sz="2400" b="1" dirty="0"/>
              <a:t>7. World Wide Fund for Nature (WWF) </a:t>
            </a:r>
          </a:p>
          <a:p>
            <a:pPr marL="0" indent="0">
              <a:buNone/>
            </a:pPr>
            <a:r>
              <a:rPr lang="en-US" sz="2400" b="1" dirty="0"/>
              <a:t>8. Zoological Society of London (ZSL) </a:t>
            </a:r>
          </a:p>
          <a:p>
            <a:pPr marL="0" indent="0">
              <a:buNone/>
            </a:pPr>
            <a:r>
              <a:rPr lang="en-US" sz="2400" b="1" dirty="0"/>
              <a:t>9. Royal School of Veterinary Studies</a:t>
            </a:r>
          </a:p>
        </p:txBody>
      </p:sp>
    </p:spTree>
    <p:extLst>
      <p:ext uri="{BB962C8B-B14F-4D97-AF65-F5344CB8AC3E}">
        <p14:creationId xmlns:p14="http://schemas.microsoft.com/office/powerpoint/2010/main" val="127877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E155-82F6-425E-8F99-B8CD9C5AC878}"/>
              </a:ext>
            </a:extLst>
          </p:cNvPr>
          <p:cNvSpPr>
            <a:spLocks noGrp="1"/>
          </p:cNvSpPr>
          <p:nvPr>
            <p:ph type="title"/>
          </p:nvPr>
        </p:nvSpPr>
        <p:spPr/>
        <p:txBody>
          <a:bodyPr/>
          <a:lstStyle/>
          <a:p>
            <a:r>
              <a:rPr lang="en-US" sz="2400" b="1" dirty="0">
                <a:solidFill>
                  <a:srgbClr val="FF0000"/>
                </a:solidFill>
                <a:latin typeface="+mn-lt"/>
              </a:rPr>
              <a:t>8. Zoological Society of London (ZSL) </a:t>
            </a:r>
            <a:br>
              <a:rPr lang="en-US" sz="4400" b="1" dirty="0"/>
            </a:br>
            <a:endParaRPr lang="en-US" dirty="0"/>
          </a:p>
        </p:txBody>
      </p:sp>
      <p:sp>
        <p:nvSpPr>
          <p:cNvPr id="3" name="Content Placeholder 2">
            <a:extLst>
              <a:ext uri="{FF2B5EF4-FFF2-40B4-BE49-F238E27FC236}">
                <a16:creationId xmlns:a16="http://schemas.microsoft.com/office/drawing/2014/main" id="{156ADAFE-B6E9-D559-77C8-1F72A7AEC97A}"/>
              </a:ext>
            </a:extLst>
          </p:cNvPr>
          <p:cNvSpPr>
            <a:spLocks noGrp="1"/>
          </p:cNvSpPr>
          <p:nvPr>
            <p:ph idx="1"/>
          </p:nvPr>
        </p:nvSpPr>
        <p:spPr>
          <a:xfrm>
            <a:off x="587943" y="1020278"/>
            <a:ext cx="8546432" cy="5322770"/>
          </a:xfrm>
        </p:spPr>
        <p:txBody>
          <a:bodyPr>
            <a:normAutofit/>
          </a:bodyPr>
          <a:lstStyle/>
          <a:p>
            <a:pPr algn="just"/>
            <a:r>
              <a:rPr lang="en-US" sz="2400" b="1" i="0" dirty="0">
                <a:solidFill>
                  <a:srgbClr val="202122"/>
                </a:solidFill>
                <a:effectLst/>
              </a:rPr>
              <a:t>The Institute of Zoology under ZSL focuses its research on five areas: </a:t>
            </a:r>
            <a:r>
              <a:rPr lang="en-US" sz="2400" b="1" dirty="0">
                <a:solidFill>
                  <a:srgbClr val="202122"/>
                </a:solidFill>
              </a:rPr>
              <a:t>evolutionary biology, genetics, ecology, reproductive biology </a:t>
            </a:r>
            <a:r>
              <a:rPr lang="en-US" sz="2400" b="1" i="0" dirty="0">
                <a:solidFill>
                  <a:srgbClr val="202122"/>
                </a:solidFill>
                <a:effectLst/>
              </a:rPr>
              <a:t>and wildlife epidemiology</a:t>
            </a:r>
          </a:p>
          <a:p>
            <a:pPr algn="just"/>
            <a:r>
              <a:rPr lang="en-US" sz="2400" b="1" i="0" dirty="0">
                <a:solidFill>
                  <a:srgbClr val="202122"/>
                </a:solidFill>
                <a:effectLst/>
              </a:rPr>
              <a:t>ZSL runs </a:t>
            </a:r>
            <a:r>
              <a:rPr lang="en-US" sz="2400" b="1" dirty="0">
                <a:solidFill>
                  <a:srgbClr val="202122"/>
                </a:solidFill>
              </a:rPr>
              <a:t>ZSL London Zoo, ZSL Whipsnade Zoo</a:t>
            </a:r>
          </a:p>
          <a:p>
            <a:pPr algn="just"/>
            <a:endParaRPr lang="en-US" sz="2400" b="1" dirty="0">
              <a:solidFill>
                <a:srgbClr val="202122"/>
              </a:solidFill>
            </a:endParaRPr>
          </a:p>
          <a:p>
            <a:pPr marL="0" indent="0" algn="just">
              <a:buNone/>
            </a:pPr>
            <a:r>
              <a:rPr lang="en-US" sz="2400" b="1" dirty="0">
                <a:solidFill>
                  <a:srgbClr val="FF0000"/>
                </a:solidFill>
              </a:rPr>
              <a:t>9. Royal School of Veterinary Studies</a:t>
            </a:r>
          </a:p>
          <a:p>
            <a:pPr marL="0" indent="0" algn="just">
              <a:buNone/>
            </a:pPr>
            <a:r>
              <a:rPr lang="en-US" sz="2400" b="1" dirty="0">
                <a:solidFill>
                  <a:srgbClr val="202122"/>
                </a:solidFill>
              </a:rPr>
              <a:t>The Royal (Dick) School of Veterinary Studies, commonly referred to as the </a:t>
            </a:r>
            <a:r>
              <a:rPr lang="en-US" sz="2400" b="1" dirty="0">
                <a:solidFill>
                  <a:srgbClr val="0070C0"/>
                </a:solidFill>
              </a:rPr>
              <a:t>Dick Vet</a:t>
            </a:r>
            <a:r>
              <a:rPr lang="en-US" sz="2400" b="1" dirty="0">
                <a:solidFill>
                  <a:srgbClr val="202122"/>
                </a:solidFill>
              </a:rPr>
              <a:t>, is the veterinary school of the University of Edinburgh in Scotland and part of the College of Medicine and Veterinary Medicine</a:t>
            </a:r>
          </a:p>
          <a:p>
            <a:pPr algn="just"/>
            <a:endParaRPr lang="en-US" sz="2400" b="1" dirty="0">
              <a:solidFill>
                <a:srgbClr val="202122"/>
              </a:solidFill>
            </a:endParaRPr>
          </a:p>
        </p:txBody>
      </p:sp>
      <p:pic>
        <p:nvPicPr>
          <p:cNvPr id="2050" name="Picture 2" descr="undefined">
            <a:extLst>
              <a:ext uri="{FF2B5EF4-FFF2-40B4-BE49-F238E27FC236}">
                <a16:creationId xmlns:a16="http://schemas.microsoft.com/office/drawing/2014/main" id="{18C81B97-E42C-29C9-0D27-9627B153D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481" y="712269"/>
            <a:ext cx="2603221" cy="20174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9. Royal School of Veterinary Studies&#10;">
            <a:extLst>
              <a:ext uri="{FF2B5EF4-FFF2-40B4-BE49-F238E27FC236}">
                <a16:creationId xmlns:a16="http://schemas.microsoft.com/office/drawing/2014/main" id="{F071AC12-8057-5037-13BF-D5A1ABB65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966" y="3384918"/>
            <a:ext cx="3010250" cy="174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2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5278-162B-A111-50A2-24519FBADF63}"/>
              </a:ext>
            </a:extLst>
          </p:cNvPr>
          <p:cNvSpPr>
            <a:spLocks noGrp="1"/>
          </p:cNvSpPr>
          <p:nvPr>
            <p:ph type="title"/>
          </p:nvPr>
        </p:nvSpPr>
        <p:spPr/>
        <p:txBody>
          <a:bodyPr>
            <a:normAutofit/>
          </a:bodyPr>
          <a:lstStyle/>
          <a:p>
            <a:endParaRPr lang="en-US" sz="2400" b="1" dirty="0">
              <a:solidFill>
                <a:srgbClr val="FF0000"/>
              </a:solidFill>
              <a:latin typeface="+mn-lt"/>
            </a:endParaRPr>
          </a:p>
        </p:txBody>
      </p:sp>
      <p:pic>
        <p:nvPicPr>
          <p:cNvPr id="5" name="Content Placeholder 4">
            <a:extLst>
              <a:ext uri="{FF2B5EF4-FFF2-40B4-BE49-F238E27FC236}">
                <a16:creationId xmlns:a16="http://schemas.microsoft.com/office/drawing/2014/main" id="{2B444D13-4B58-9312-750B-5266AEF0A62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19944" y="1135781"/>
            <a:ext cx="7127444" cy="5041182"/>
          </a:xfrm>
        </p:spPr>
      </p:pic>
    </p:spTree>
    <p:extLst>
      <p:ext uri="{BB962C8B-B14F-4D97-AF65-F5344CB8AC3E}">
        <p14:creationId xmlns:p14="http://schemas.microsoft.com/office/powerpoint/2010/main" val="1730274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3F39-FFA6-00AF-F9D4-58A9D97B3397}"/>
              </a:ext>
            </a:extLst>
          </p:cNvPr>
          <p:cNvSpPr>
            <a:spLocks noGrp="1"/>
          </p:cNvSpPr>
          <p:nvPr>
            <p:ph type="title"/>
          </p:nvPr>
        </p:nvSpPr>
        <p:spPr/>
        <p:txBody>
          <a:bodyPr>
            <a:normAutofit/>
          </a:bodyPr>
          <a:lstStyle/>
          <a:p>
            <a:r>
              <a:rPr lang="en-US" sz="2800" b="1" dirty="0">
                <a:solidFill>
                  <a:srgbClr val="C00000"/>
                </a:solidFill>
                <a:latin typeface="+mn-lt"/>
              </a:rPr>
              <a:t>National </a:t>
            </a:r>
            <a:r>
              <a:rPr lang="en-US" sz="2800" b="1" dirty="0" err="1">
                <a:solidFill>
                  <a:srgbClr val="C00000"/>
                </a:solidFill>
                <a:latin typeface="+mn-lt"/>
              </a:rPr>
              <a:t>organisations</a:t>
            </a:r>
            <a:r>
              <a:rPr lang="en-US" sz="2800" b="1" dirty="0">
                <a:solidFill>
                  <a:srgbClr val="C00000"/>
                </a:solidFill>
                <a:latin typeface="+mn-lt"/>
              </a:rPr>
              <a:t> linked to Wild and ZOO animals</a:t>
            </a:r>
          </a:p>
        </p:txBody>
      </p:sp>
      <p:sp>
        <p:nvSpPr>
          <p:cNvPr id="3" name="Content Placeholder 2">
            <a:extLst>
              <a:ext uri="{FF2B5EF4-FFF2-40B4-BE49-F238E27FC236}">
                <a16:creationId xmlns:a16="http://schemas.microsoft.com/office/drawing/2014/main" id="{0577F2E9-9B49-B4BE-0160-DB8CFC46EAD8}"/>
              </a:ext>
            </a:extLst>
          </p:cNvPr>
          <p:cNvSpPr>
            <a:spLocks noGrp="1"/>
          </p:cNvSpPr>
          <p:nvPr>
            <p:ph idx="1"/>
          </p:nvPr>
        </p:nvSpPr>
        <p:spPr>
          <a:xfrm>
            <a:off x="838199" y="1825625"/>
            <a:ext cx="10904621" cy="4667250"/>
          </a:xfrm>
        </p:spPr>
        <p:txBody>
          <a:bodyPr>
            <a:normAutofit/>
          </a:bodyPr>
          <a:lstStyle/>
          <a:p>
            <a:pPr marL="0" indent="0">
              <a:buNone/>
            </a:pPr>
            <a:r>
              <a:rPr lang="en-US" sz="2400" b="1" dirty="0"/>
              <a:t>1. Bombay Natural History Society (BNHS) </a:t>
            </a:r>
          </a:p>
          <a:p>
            <a:pPr marL="0" indent="0">
              <a:buNone/>
            </a:pPr>
            <a:r>
              <a:rPr lang="en-US" sz="2400" b="1" dirty="0"/>
              <a:t>2. Wildlife Institute of India (WII) </a:t>
            </a:r>
          </a:p>
          <a:p>
            <a:pPr marL="0" indent="0">
              <a:buNone/>
            </a:pPr>
            <a:r>
              <a:rPr lang="en-US" sz="2400" b="1" dirty="0"/>
              <a:t>3. Indian Board For Wildlife (IBWL)</a:t>
            </a:r>
          </a:p>
          <a:p>
            <a:pPr marL="0" indent="0">
              <a:buNone/>
            </a:pPr>
            <a:r>
              <a:rPr lang="en-US" sz="2400" b="1" dirty="0"/>
              <a:t> or National Board for Wildlife (NBWL) </a:t>
            </a:r>
          </a:p>
          <a:p>
            <a:pPr marL="514350" indent="-514350">
              <a:buAutoNum type="arabicPeriod" startAt="4"/>
            </a:pPr>
            <a:r>
              <a:rPr lang="en-US" sz="2400" b="1" dirty="0"/>
              <a:t>Botanical Survey of India (BSI) </a:t>
            </a:r>
          </a:p>
          <a:p>
            <a:pPr marL="514350" indent="-514350">
              <a:buAutoNum type="arabicPeriod" startAt="4"/>
            </a:pPr>
            <a:r>
              <a:rPr lang="en-US" sz="2400" b="1" dirty="0"/>
              <a:t> Zoological Survey of India (ZSI) </a:t>
            </a:r>
          </a:p>
          <a:p>
            <a:pPr marL="514350" indent="-514350">
              <a:buAutoNum type="arabicPeriod" startAt="4"/>
            </a:pPr>
            <a:r>
              <a:rPr lang="en-US" sz="2400" b="1" dirty="0"/>
              <a:t>Wildlife Protection Society of India (WPSI) </a:t>
            </a:r>
          </a:p>
          <a:p>
            <a:pPr marL="514350" indent="-514350">
              <a:buAutoNum type="arabicPeriod" startAt="4"/>
            </a:pPr>
            <a:r>
              <a:rPr lang="en-US" sz="2400" b="1" dirty="0"/>
              <a:t>Central Zoo Authority (CZA) </a:t>
            </a:r>
          </a:p>
          <a:p>
            <a:pPr marL="514350" indent="-514350">
              <a:buAutoNum type="arabicPeriod" startAt="4"/>
            </a:pPr>
            <a:r>
              <a:rPr lang="en-US" sz="2400" b="1" dirty="0"/>
              <a:t>Wildlife Trust of India (WTI)</a:t>
            </a:r>
          </a:p>
        </p:txBody>
      </p:sp>
    </p:spTree>
    <p:extLst>
      <p:ext uri="{BB962C8B-B14F-4D97-AF65-F5344CB8AC3E}">
        <p14:creationId xmlns:p14="http://schemas.microsoft.com/office/powerpoint/2010/main" val="66686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2C34-F890-7C4E-C0A6-C7BBA7340974}"/>
              </a:ext>
            </a:extLst>
          </p:cNvPr>
          <p:cNvSpPr>
            <a:spLocks noGrp="1"/>
          </p:cNvSpPr>
          <p:nvPr>
            <p:ph type="title"/>
          </p:nvPr>
        </p:nvSpPr>
        <p:spPr/>
        <p:txBody>
          <a:bodyPr>
            <a:normAutofit/>
          </a:bodyPr>
          <a:lstStyle/>
          <a:p>
            <a:r>
              <a:rPr lang="en-US" sz="2400" b="1" dirty="0">
                <a:solidFill>
                  <a:srgbClr val="FF0000"/>
                </a:solidFill>
                <a:latin typeface="+mn-lt"/>
              </a:rPr>
              <a:t>Others</a:t>
            </a:r>
          </a:p>
        </p:txBody>
      </p:sp>
      <p:sp>
        <p:nvSpPr>
          <p:cNvPr id="3" name="Content Placeholder 2">
            <a:extLst>
              <a:ext uri="{FF2B5EF4-FFF2-40B4-BE49-F238E27FC236}">
                <a16:creationId xmlns:a16="http://schemas.microsoft.com/office/drawing/2014/main" id="{0EF3A218-6A86-9749-B8C8-8DBA40267B75}"/>
              </a:ext>
            </a:extLst>
          </p:cNvPr>
          <p:cNvSpPr>
            <a:spLocks noGrp="1"/>
          </p:cNvSpPr>
          <p:nvPr>
            <p:ph idx="1"/>
          </p:nvPr>
        </p:nvSpPr>
        <p:spPr>
          <a:xfrm>
            <a:off x="741948" y="1392487"/>
            <a:ext cx="10611852" cy="5100388"/>
          </a:xfrm>
        </p:spPr>
        <p:txBody>
          <a:bodyPr/>
          <a:lstStyle/>
          <a:p>
            <a:pPr algn="just">
              <a:buFont typeface="Arial" panose="020B0604020202020204" pitchFamily="34" charset="0"/>
              <a:buChar char="•"/>
            </a:pPr>
            <a:r>
              <a:rPr lang="en-US" sz="2400" b="1" i="0" dirty="0">
                <a:solidFill>
                  <a:srgbClr val="000000"/>
                </a:solidFill>
                <a:effectLst/>
              </a:rPr>
              <a:t>International Commission on Zoological Nomenclature (ICZN)</a:t>
            </a:r>
          </a:p>
          <a:p>
            <a:pPr algn="just">
              <a:buFont typeface="Arial" panose="020B0604020202020204" pitchFamily="34" charset="0"/>
              <a:buChar char="•"/>
            </a:pPr>
            <a:r>
              <a:rPr lang="en-US" sz="2400" b="1" i="0" dirty="0">
                <a:solidFill>
                  <a:srgbClr val="000000"/>
                </a:solidFill>
                <a:effectLst/>
              </a:rPr>
              <a:t>International Commission on Botanical Nomenclature (ICBN)</a:t>
            </a:r>
          </a:p>
          <a:p>
            <a:pPr algn="just">
              <a:buFont typeface="Arial" panose="020B0604020202020204" pitchFamily="34" charset="0"/>
              <a:buChar char="•"/>
            </a:pPr>
            <a:r>
              <a:rPr lang="en-US" sz="2400" b="1" i="0" dirty="0">
                <a:solidFill>
                  <a:srgbClr val="FF0000"/>
                </a:solidFill>
                <a:effectLst/>
              </a:rPr>
              <a:t>Global Tiger Forum (GTF)</a:t>
            </a:r>
          </a:p>
          <a:p>
            <a:r>
              <a:rPr lang="en-US" dirty="0"/>
              <a:t>It is an International platform to discuss features pertaining to the protection of tiger population in the world</a:t>
            </a:r>
          </a:p>
          <a:p>
            <a:pPr marL="0" indent="0">
              <a:buNone/>
            </a:pPr>
            <a:r>
              <a:rPr lang="en-US" dirty="0"/>
              <a:t> </a:t>
            </a:r>
            <a:r>
              <a:rPr lang="en-US" sz="2400" b="1" dirty="0">
                <a:solidFill>
                  <a:srgbClr val="FF0000"/>
                </a:solidFill>
              </a:rPr>
              <a:t>Role and Functions</a:t>
            </a:r>
          </a:p>
          <a:p>
            <a:pPr marL="0" indent="0">
              <a:buNone/>
            </a:pPr>
            <a:r>
              <a:rPr lang="en-US" dirty="0"/>
              <a:t> • Establishment of wildlife sanctuaries and national parks</a:t>
            </a:r>
          </a:p>
          <a:p>
            <a:pPr marL="0" indent="0">
              <a:buNone/>
            </a:pPr>
            <a:r>
              <a:rPr lang="en-US" dirty="0"/>
              <a:t> • Establishment of special squad to discover poaching etc.</a:t>
            </a:r>
          </a:p>
          <a:p>
            <a:pPr marL="0" indent="0">
              <a:buNone/>
            </a:pPr>
            <a:r>
              <a:rPr lang="en-US" dirty="0"/>
              <a:t> • Focuses on welfare of tiger-populations</a:t>
            </a:r>
          </a:p>
        </p:txBody>
      </p:sp>
    </p:spTree>
    <p:extLst>
      <p:ext uri="{BB962C8B-B14F-4D97-AF65-F5344CB8AC3E}">
        <p14:creationId xmlns:p14="http://schemas.microsoft.com/office/powerpoint/2010/main" val="372131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C047-1DAC-530A-6134-9BEADF32B57E}"/>
              </a:ext>
            </a:extLst>
          </p:cNvPr>
          <p:cNvSpPr>
            <a:spLocks noGrp="1"/>
          </p:cNvSpPr>
          <p:nvPr>
            <p:ph type="title"/>
          </p:nvPr>
        </p:nvSpPr>
        <p:spPr/>
        <p:txBody>
          <a:bodyPr/>
          <a:lstStyle/>
          <a:p>
            <a:r>
              <a:rPr lang="en-US" sz="2400" b="1" dirty="0">
                <a:solidFill>
                  <a:srgbClr val="C00000"/>
                </a:solidFill>
                <a:latin typeface="+mn-lt"/>
              </a:rPr>
              <a:t>1. Bombay Natural History Society (BNHS) </a:t>
            </a:r>
            <a:br>
              <a:rPr lang="en-US" sz="4400" b="1" dirty="0"/>
            </a:br>
            <a:endParaRPr lang="en-US" dirty="0"/>
          </a:p>
        </p:txBody>
      </p:sp>
      <p:sp>
        <p:nvSpPr>
          <p:cNvPr id="3" name="Content Placeholder 2">
            <a:extLst>
              <a:ext uri="{FF2B5EF4-FFF2-40B4-BE49-F238E27FC236}">
                <a16:creationId xmlns:a16="http://schemas.microsoft.com/office/drawing/2014/main" id="{2F740C66-231D-F042-9D17-F449301E89D6}"/>
              </a:ext>
            </a:extLst>
          </p:cNvPr>
          <p:cNvSpPr>
            <a:spLocks noGrp="1"/>
          </p:cNvSpPr>
          <p:nvPr>
            <p:ph idx="1"/>
          </p:nvPr>
        </p:nvSpPr>
        <p:spPr>
          <a:xfrm>
            <a:off x="838199" y="1058334"/>
            <a:ext cx="6942668" cy="3350962"/>
          </a:xfrm>
        </p:spPr>
        <p:txBody>
          <a:bodyPr/>
          <a:lstStyle/>
          <a:p>
            <a:r>
              <a:rPr lang="en-US" b="0" i="0" dirty="0">
                <a:solidFill>
                  <a:srgbClr val="202122"/>
                </a:solidFill>
                <a:effectLst/>
                <a:latin typeface="Arial" panose="020B0604020202020204" pitchFamily="34" charset="0"/>
              </a:rPr>
              <a:t> </a:t>
            </a:r>
            <a:r>
              <a:rPr lang="en-US" sz="2400" b="1" dirty="0"/>
              <a:t>Founded on 15 September 1883</a:t>
            </a:r>
          </a:p>
          <a:p>
            <a:r>
              <a:rPr lang="en-US" sz="2400" b="1" dirty="0"/>
              <a:t>Non-governmental organization in India engaged in conservation and biodiversity research</a:t>
            </a:r>
          </a:p>
          <a:p>
            <a:r>
              <a:rPr lang="en-US" sz="2400" b="1" dirty="0"/>
              <a:t> Grants for research and publishes the Journal of the Bombay Natural History Society</a:t>
            </a:r>
          </a:p>
          <a:p>
            <a:r>
              <a:rPr lang="en-US" sz="2400" b="1" dirty="0"/>
              <a:t> Many prominent naturalists, including the ornithologists </a:t>
            </a:r>
            <a:r>
              <a:rPr lang="en-US" sz="2400" b="1" dirty="0" err="1"/>
              <a:t>Sálim</a:t>
            </a:r>
            <a:r>
              <a:rPr lang="en-US" sz="2400" b="1" dirty="0"/>
              <a:t> Ali and S. Dillon Ripley, have been associated with BNHS</a:t>
            </a:r>
          </a:p>
        </p:txBody>
      </p:sp>
      <p:pic>
        <p:nvPicPr>
          <p:cNvPr id="1026" name="Picture 2" descr="biodiversity research">
            <a:extLst>
              <a:ext uri="{FF2B5EF4-FFF2-40B4-BE49-F238E27FC236}">
                <a16:creationId xmlns:a16="http://schemas.microsoft.com/office/drawing/2014/main" id="{006AC8AE-A891-475D-57BE-1E2F623EE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088" y="246856"/>
            <a:ext cx="24098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060720-D953-004D-7A7A-A053B9A5D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568" y="1162497"/>
            <a:ext cx="2328863" cy="3112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63CFF9-E257-7C0E-B012-2819E16E2A84}"/>
              </a:ext>
            </a:extLst>
          </p:cNvPr>
          <p:cNvSpPr txBox="1"/>
          <p:nvPr/>
        </p:nvSpPr>
        <p:spPr>
          <a:xfrm>
            <a:off x="8868568" y="4409296"/>
            <a:ext cx="4741333" cy="646331"/>
          </a:xfrm>
          <a:prstGeom prst="rect">
            <a:avLst/>
          </a:prstGeom>
          <a:noFill/>
        </p:spPr>
        <p:txBody>
          <a:bodyPr wrap="square">
            <a:spAutoFit/>
          </a:bodyPr>
          <a:lstStyle/>
          <a:p>
            <a:pPr algn="l" fontAlgn="t"/>
            <a:r>
              <a:rPr lang="en-US" b="1" dirty="0">
                <a:solidFill>
                  <a:srgbClr val="C00000"/>
                </a:solidFill>
                <a:effectLst/>
              </a:rPr>
              <a:t>Headquarter</a:t>
            </a:r>
          </a:p>
          <a:p>
            <a:pPr algn="l" fontAlgn="t"/>
            <a:r>
              <a:rPr lang="en-US" dirty="0">
                <a:effectLst/>
              </a:rPr>
              <a:t>Hornbill House, Mumbai</a:t>
            </a:r>
          </a:p>
        </p:txBody>
      </p:sp>
      <p:pic>
        <p:nvPicPr>
          <p:cNvPr id="1030" name="Picture 6" descr="Image result for salim ali bird man of india">
            <a:extLst>
              <a:ext uri="{FF2B5EF4-FFF2-40B4-BE49-F238E27FC236}">
                <a16:creationId xmlns:a16="http://schemas.microsoft.com/office/drawing/2014/main" id="{75F9911E-F77D-27D8-C3C9-0ABC44117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862" y="4180696"/>
            <a:ext cx="4486275"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90449C-CB9D-64AB-0546-E1D21112332D}"/>
              </a:ext>
            </a:extLst>
          </p:cNvPr>
          <p:cNvSpPr txBox="1"/>
          <p:nvPr/>
        </p:nvSpPr>
        <p:spPr>
          <a:xfrm>
            <a:off x="1251284" y="125128"/>
            <a:ext cx="3821230" cy="523220"/>
          </a:xfrm>
          <a:prstGeom prst="rect">
            <a:avLst/>
          </a:prstGeom>
          <a:noFill/>
        </p:spPr>
        <p:txBody>
          <a:bodyPr wrap="square" rtlCol="0">
            <a:spAutoFit/>
          </a:bodyPr>
          <a:lstStyle/>
          <a:p>
            <a:r>
              <a:rPr lang="en-US" sz="2800" b="1" dirty="0">
                <a:solidFill>
                  <a:srgbClr val="FF0000"/>
                </a:solidFill>
              </a:rPr>
              <a:t>National</a:t>
            </a:r>
          </a:p>
        </p:txBody>
      </p:sp>
    </p:spTree>
    <p:extLst>
      <p:ext uri="{BB962C8B-B14F-4D97-AF65-F5344CB8AC3E}">
        <p14:creationId xmlns:p14="http://schemas.microsoft.com/office/powerpoint/2010/main" val="37027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7145-ED80-078E-D3E6-6634C41EDE77}"/>
              </a:ext>
            </a:extLst>
          </p:cNvPr>
          <p:cNvSpPr>
            <a:spLocks noGrp="1"/>
          </p:cNvSpPr>
          <p:nvPr>
            <p:ph type="title"/>
          </p:nvPr>
        </p:nvSpPr>
        <p:spPr/>
        <p:txBody>
          <a:bodyPr/>
          <a:lstStyle/>
          <a:p>
            <a:r>
              <a:rPr lang="en-US" sz="2400" b="1" dirty="0">
                <a:solidFill>
                  <a:srgbClr val="C00000"/>
                </a:solidFill>
                <a:latin typeface="+mn-lt"/>
              </a:rPr>
              <a:t>2. Wildlife Institute of India (WII) </a:t>
            </a:r>
            <a:br>
              <a:rPr lang="en-US" sz="4400" b="1" dirty="0"/>
            </a:br>
            <a:endParaRPr lang="en-US" dirty="0"/>
          </a:p>
        </p:txBody>
      </p:sp>
      <p:sp>
        <p:nvSpPr>
          <p:cNvPr id="3" name="Content Placeholder 2">
            <a:extLst>
              <a:ext uri="{FF2B5EF4-FFF2-40B4-BE49-F238E27FC236}">
                <a16:creationId xmlns:a16="http://schemas.microsoft.com/office/drawing/2014/main" id="{B711C241-7F27-3997-02CE-F8D5813D9D8D}"/>
              </a:ext>
            </a:extLst>
          </p:cNvPr>
          <p:cNvSpPr>
            <a:spLocks noGrp="1"/>
          </p:cNvSpPr>
          <p:nvPr>
            <p:ph idx="1"/>
          </p:nvPr>
        </p:nvSpPr>
        <p:spPr>
          <a:xfrm>
            <a:off x="626533" y="1193800"/>
            <a:ext cx="5799667" cy="4410869"/>
          </a:xfrm>
        </p:spPr>
        <p:txBody>
          <a:bodyPr/>
          <a:lstStyle/>
          <a:p>
            <a:pPr algn="just"/>
            <a:r>
              <a:rPr lang="en-US" sz="2400" b="1" i="0" dirty="0">
                <a:solidFill>
                  <a:srgbClr val="555555"/>
                </a:solidFill>
                <a:effectLst/>
              </a:rPr>
              <a:t>Established in 1982 in Dehradun (Uttarakhand) under Ministry of Environment Forest </a:t>
            </a:r>
            <a:r>
              <a:rPr lang="en-US" sz="2400" b="1" dirty="0">
                <a:solidFill>
                  <a:srgbClr val="555555"/>
                </a:solidFill>
              </a:rPr>
              <a:t>and </a:t>
            </a:r>
            <a:r>
              <a:rPr lang="en-US" sz="2400" b="1" i="0" dirty="0">
                <a:solidFill>
                  <a:srgbClr val="555555"/>
                </a:solidFill>
                <a:effectLst/>
              </a:rPr>
              <a:t> Climate, Change, Government of India</a:t>
            </a:r>
          </a:p>
          <a:p>
            <a:pPr algn="just"/>
            <a:r>
              <a:rPr lang="en-US" sz="2400" b="1" i="0" dirty="0">
                <a:solidFill>
                  <a:srgbClr val="555555"/>
                </a:solidFill>
                <a:effectLst/>
              </a:rPr>
              <a:t>It offers training program (Indian Forest Service Officers), academic courses and advisory in wildlife research and management</a:t>
            </a:r>
          </a:p>
          <a:p>
            <a:pPr algn="just"/>
            <a:r>
              <a:rPr lang="en-US" sz="2400" b="1" i="0" dirty="0">
                <a:solidFill>
                  <a:srgbClr val="555555"/>
                </a:solidFill>
                <a:effectLst/>
              </a:rPr>
              <a:t> The Institute is actively engaged in research across the breadth of the country on biodiversity related issues</a:t>
            </a:r>
          </a:p>
          <a:p>
            <a:pPr algn="just"/>
            <a:endParaRPr lang="en-US" dirty="0"/>
          </a:p>
        </p:txBody>
      </p:sp>
      <p:pic>
        <p:nvPicPr>
          <p:cNvPr id="2050" name="Picture 2" descr="Image result for Wildlife Institute of India Logo">
            <a:extLst>
              <a:ext uri="{FF2B5EF4-FFF2-40B4-BE49-F238E27FC236}">
                <a16:creationId xmlns:a16="http://schemas.microsoft.com/office/drawing/2014/main" id="{F16CF325-1321-10A8-121F-10B48222B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076" y="2252133"/>
            <a:ext cx="44386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4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4339-7262-8916-A74A-77A0F03B9805}"/>
              </a:ext>
            </a:extLst>
          </p:cNvPr>
          <p:cNvSpPr>
            <a:spLocks noGrp="1"/>
          </p:cNvSpPr>
          <p:nvPr>
            <p:ph type="title"/>
          </p:nvPr>
        </p:nvSpPr>
        <p:spPr/>
        <p:txBody>
          <a:bodyPr>
            <a:normAutofit/>
          </a:bodyPr>
          <a:lstStyle/>
          <a:p>
            <a:r>
              <a:rPr lang="en-US" sz="2400" b="1" dirty="0">
                <a:solidFill>
                  <a:srgbClr val="C00000"/>
                </a:solidFill>
                <a:latin typeface="+mn-lt"/>
              </a:rPr>
              <a:t>3. Indian Board For Wildlife (IBWL) </a:t>
            </a:r>
            <a:br>
              <a:rPr lang="en-US" sz="2400" b="1" dirty="0">
                <a:solidFill>
                  <a:srgbClr val="C00000"/>
                </a:solidFill>
                <a:latin typeface="+mn-lt"/>
              </a:rPr>
            </a:br>
            <a:endParaRPr lang="en-US" sz="2400" b="1" dirty="0">
              <a:solidFill>
                <a:srgbClr val="C00000"/>
              </a:solidFill>
              <a:latin typeface="+mn-lt"/>
            </a:endParaRPr>
          </a:p>
        </p:txBody>
      </p:sp>
      <p:sp>
        <p:nvSpPr>
          <p:cNvPr id="3" name="Content Placeholder 2">
            <a:extLst>
              <a:ext uri="{FF2B5EF4-FFF2-40B4-BE49-F238E27FC236}">
                <a16:creationId xmlns:a16="http://schemas.microsoft.com/office/drawing/2014/main" id="{1122D6D4-AD47-CCED-50DF-D654B74ED85C}"/>
              </a:ext>
            </a:extLst>
          </p:cNvPr>
          <p:cNvSpPr>
            <a:spLocks noGrp="1"/>
          </p:cNvSpPr>
          <p:nvPr>
            <p:ph idx="1"/>
          </p:nvPr>
        </p:nvSpPr>
        <p:spPr>
          <a:xfrm>
            <a:off x="838200" y="1219200"/>
            <a:ext cx="6848475" cy="6299200"/>
          </a:xfrm>
        </p:spPr>
        <p:txBody>
          <a:bodyPr>
            <a:normAutofit fontScale="62500" lnSpcReduction="20000"/>
          </a:bodyPr>
          <a:lstStyle/>
          <a:p>
            <a:pPr algn="just"/>
            <a:r>
              <a:rPr lang="en-US" sz="3800" b="1" dirty="0"/>
              <a:t>To conserve the wildlife </a:t>
            </a:r>
            <a:r>
              <a:rPr lang="en-US" sz="3800" b="1" i="0" dirty="0">
                <a:effectLst/>
              </a:rPr>
              <a:t> the GOI had constituted an advisory body designated as the Indian Board for Wildlife (IBWL) in 1952 chaired by the Prime Minister</a:t>
            </a:r>
          </a:p>
          <a:p>
            <a:pPr algn="just"/>
            <a:r>
              <a:rPr lang="en-US" sz="3800" b="1" i="0" dirty="0">
                <a:effectLst/>
              </a:rPr>
              <a:t>The </a:t>
            </a:r>
            <a:r>
              <a:rPr lang="en-US" sz="3800" b="1" dirty="0"/>
              <a:t>Wildlife (Protection) Act, </a:t>
            </a:r>
            <a:r>
              <a:rPr lang="en-US" sz="3800" b="1" i="0" dirty="0">
                <a:effectLst/>
              </a:rPr>
              <a:t>1972 was enacted for providing special legal protection to wildlife</a:t>
            </a:r>
          </a:p>
          <a:p>
            <a:pPr algn="just"/>
            <a:r>
              <a:rPr lang="en-US" sz="3800" b="1" i="0" dirty="0">
                <a:effectLst/>
              </a:rPr>
              <a:t>As per the Wildlife (Protection) Amendment Act, 2002, National Board for Wildlife was constituted by replacing the Indian Board for Wildlife</a:t>
            </a:r>
          </a:p>
          <a:p>
            <a:pPr algn="just"/>
            <a:r>
              <a:rPr lang="en-US" sz="3800" b="1" i="0" dirty="0">
                <a:solidFill>
                  <a:srgbClr val="C00000"/>
                </a:solidFill>
                <a:effectLst/>
              </a:rPr>
              <a:t>Function</a:t>
            </a:r>
          </a:p>
          <a:p>
            <a:pPr algn="just">
              <a:buFont typeface="Arial" panose="020B0604020202020204" pitchFamily="34" charset="0"/>
              <a:buChar char="•"/>
            </a:pPr>
            <a:r>
              <a:rPr lang="en-US" sz="3800" b="1" i="0" dirty="0">
                <a:effectLst/>
              </a:rPr>
              <a:t>The board advises the GOI in </a:t>
            </a:r>
            <a:r>
              <a:rPr lang="en-US" sz="3800" b="1" dirty="0"/>
              <a:t>conservation</a:t>
            </a:r>
            <a:r>
              <a:rPr lang="en-US" sz="3800" b="1" i="0" dirty="0">
                <a:effectLst/>
              </a:rPr>
              <a:t> and development of wildlife and forests</a:t>
            </a:r>
          </a:p>
          <a:p>
            <a:pPr algn="just">
              <a:buFont typeface="Arial" panose="020B0604020202020204" pitchFamily="34" charset="0"/>
              <a:buChar char="•"/>
            </a:pPr>
            <a:r>
              <a:rPr lang="en-US" sz="3800" b="1" i="0" dirty="0">
                <a:effectLst/>
              </a:rPr>
              <a:t>It review all wildlife-related matters and approve projects in and around national parks and sanctuaries</a:t>
            </a:r>
          </a:p>
          <a:p>
            <a:pPr algn="just"/>
            <a:r>
              <a:rPr lang="en-US" sz="3800" b="1" dirty="0"/>
              <a:t>National Board for Wildlife approval is needed for any </a:t>
            </a:r>
            <a:r>
              <a:rPr lang="en-US" sz="3800" b="1" i="0" dirty="0">
                <a:effectLst/>
              </a:rPr>
              <a:t>alternation of boundaries in national parks and wildlife sanctuaries </a:t>
            </a:r>
          </a:p>
          <a:p>
            <a:pPr algn="just"/>
            <a:endParaRPr lang="en-US" b="1" dirty="0"/>
          </a:p>
        </p:txBody>
      </p:sp>
      <p:pic>
        <p:nvPicPr>
          <p:cNvPr id="3074" name="Picture 2" descr="Image result for Indian Board For Wildlife (IBWL) ">
            <a:extLst>
              <a:ext uri="{FF2B5EF4-FFF2-40B4-BE49-F238E27FC236}">
                <a16:creationId xmlns:a16="http://schemas.microsoft.com/office/drawing/2014/main" id="{3F9AD409-DDEB-9B5D-F287-0C1EA03CF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009" y="2248090"/>
            <a:ext cx="3946525" cy="221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47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8457-D0BD-34ED-AD7B-F12CD8498A73}"/>
              </a:ext>
            </a:extLst>
          </p:cNvPr>
          <p:cNvSpPr>
            <a:spLocks noGrp="1"/>
          </p:cNvSpPr>
          <p:nvPr>
            <p:ph type="title"/>
          </p:nvPr>
        </p:nvSpPr>
        <p:spPr>
          <a:xfrm>
            <a:off x="304800" y="122238"/>
            <a:ext cx="10515600" cy="1325563"/>
          </a:xfrm>
        </p:spPr>
        <p:txBody>
          <a:bodyPr>
            <a:normAutofit/>
          </a:bodyPr>
          <a:lstStyle/>
          <a:p>
            <a:r>
              <a:rPr lang="en-US" sz="2400" b="1" i="0" dirty="0">
                <a:solidFill>
                  <a:srgbClr val="C00000"/>
                </a:solidFill>
                <a:effectLst/>
                <a:latin typeface="+mn-lt"/>
              </a:rPr>
              <a:t>4. Botanical Survey of India (BSI)</a:t>
            </a:r>
            <a:endParaRPr lang="en-US" sz="2400" b="1" dirty="0">
              <a:solidFill>
                <a:srgbClr val="C00000"/>
              </a:solidFill>
              <a:latin typeface="+mn-lt"/>
            </a:endParaRPr>
          </a:p>
        </p:txBody>
      </p:sp>
      <p:sp>
        <p:nvSpPr>
          <p:cNvPr id="3" name="Content Placeholder 2">
            <a:extLst>
              <a:ext uri="{FF2B5EF4-FFF2-40B4-BE49-F238E27FC236}">
                <a16:creationId xmlns:a16="http://schemas.microsoft.com/office/drawing/2014/main" id="{A58D355C-6F9C-6E00-FCD1-6D9F503DF767}"/>
              </a:ext>
            </a:extLst>
          </p:cNvPr>
          <p:cNvSpPr>
            <a:spLocks noGrp="1"/>
          </p:cNvSpPr>
          <p:nvPr>
            <p:ph idx="1"/>
          </p:nvPr>
        </p:nvSpPr>
        <p:spPr>
          <a:xfrm>
            <a:off x="394636" y="1155032"/>
            <a:ext cx="7490475" cy="5580729"/>
          </a:xfrm>
        </p:spPr>
        <p:txBody>
          <a:bodyPr>
            <a:normAutofit fontScale="25000" lnSpcReduction="20000"/>
          </a:bodyPr>
          <a:lstStyle/>
          <a:p>
            <a:pPr algn="just"/>
            <a:r>
              <a:rPr lang="en-US" sz="9600" b="1" dirty="0"/>
              <a:t>The Botanical Survey of India (BSI) established in 1890, is the apex research organization under the Ministry of Environment, Forests and Climate Change, Govt. of India for carrying out </a:t>
            </a:r>
            <a:r>
              <a:rPr lang="en-US" sz="9600" b="1" dirty="0">
                <a:highlight>
                  <a:srgbClr val="FFFF00"/>
                </a:highlight>
              </a:rPr>
              <a:t>taxonomic and floristic studies </a:t>
            </a:r>
            <a:r>
              <a:rPr lang="en-US" sz="9600" b="1" dirty="0"/>
              <a:t>(type, no., and distribution of plant species in a particular area) on wild plant resources of the country</a:t>
            </a:r>
            <a:endParaRPr lang="en-US" sz="7400" b="1" dirty="0">
              <a:solidFill>
                <a:srgbClr val="111111"/>
              </a:solidFill>
            </a:endParaRPr>
          </a:p>
          <a:p>
            <a:pPr marL="0" indent="0" algn="just">
              <a:buNone/>
            </a:pPr>
            <a:r>
              <a:rPr lang="en-US" sz="9600" b="1" dirty="0">
                <a:solidFill>
                  <a:srgbClr val="C00000"/>
                </a:solidFill>
                <a:ea typeface="+mj-ea"/>
                <a:cs typeface="+mj-cs"/>
              </a:rPr>
              <a:t>5.</a:t>
            </a:r>
            <a:r>
              <a:rPr lang="en-US" sz="7600" b="1" dirty="0">
                <a:solidFill>
                  <a:srgbClr val="C00000"/>
                </a:solidFill>
              </a:rPr>
              <a:t> </a:t>
            </a:r>
            <a:r>
              <a:rPr lang="en-US" sz="9600" b="1" dirty="0">
                <a:solidFill>
                  <a:srgbClr val="C00000"/>
                </a:solidFill>
                <a:ea typeface="+mj-ea"/>
                <a:cs typeface="+mj-cs"/>
              </a:rPr>
              <a:t>Zoological Survey of India (ZSI) </a:t>
            </a:r>
          </a:p>
          <a:p>
            <a:pPr marL="0" indent="0" algn="just">
              <a:buNone/>
            </a:pPr>
            <a:r>
              <a:rPr lang="en-US" sz="7400" b="0" i="0" dirty="0">
                <a:solidFill>
                  <a:srgbClr val="FFFFFF"/>
                </a:solidFill>
                <a:effectLst/>
              </a:rPr>
              <a:t> Exploration, Survey, Inventorying and Monitoring of faunal dive </a:t>
            </a:r>
            <a:r>
              <a:rPr lang="en-US" sz="7400" b="0" i="0" dirty="0" err="1">
                <a:solidFill>
                  <a:srgbClr val="FFFFFF"/>
                </a:solidFill>
                <a:effectLst/>
              </a:rPr>
              <a:t>States,systems</a:t>
            </a:r>
            <a:r>
              <a:rPr lang="en-US" sz="7400" b="0" i="0" dirty="0">
                <a:solidFill>
                  <a:srgbClr val="FFFFFF"/>
                </a:solidFill>
                <a:effectLst/>
              </a:rPr>
              <a:t> and Protected areas of India.</a:t>
            </a:r>
            <a:br>
              <a:rPr lang="en-US" sz="7400" dirty="0"/>
            </a:br>
            <a:r>
              <a:rPr lang="en-US" sz="9600" b="1" dirty="0"/>
              <a:t>• Established in 1916 by the Ministry of Environment, Forest and Climate Change of the Government of India as a premier Indian </a:t>
            </a:r>
            <a:r>
              <a:rPr lang="en-US" sz="9600" b="1" dirty="0" err="1"/>
              <a:t>organisation</a:t>
            </a:r>
            <a:r>
              <a:rPr lang="en-US" sz="9600" b="1" dirty="0"/>
              <a:t> in </a:t>
            </a:r>
            <a:r>
              <a:rPr lang="en-US" sz="9600" b="1" dirty="0">
                <a:highlight>
                  <a:srgbClr val="FFFF00"/>
                </a:highlight>
              </a:rPr>
              <a:t>zoological research and studies to promote the survey, exploration and research of the fauna in the country </a:t>
            </a:r>
          </a:p>
          <a:p>
            <a:pPr algn="just"/>
            <a:r>
              <a:rPr lang="en-US" sz="9600" b="1" dirty="0"/>
              <a:t>ZSI has published the </a:t>
            </a:r>
            <a:r>
              <a:rPr lang="en-US" sz="9600" b="1" dirty="0">
                <a:solidFill>
                  <a:srgbClr val="002060"/>
                </a:solidFill>
              </a:rPr>
              <a:t>Red Data Book on Indian animals</a:t>
            </a:r>
            <a:endParaRPr lang="en-US" sz="7400" b="1" dirty="0">
              <a:solidFill>
                <a:srgbClr val="002060"/>
              </a:solidFill>
            </a:endParaRPr>
          </a:p>
          <a:p>
            <a:pPr marL="0" indent="0">
              <a:buNone/>
            </a:pPr>
            <a:r>
              <a:rPr lang="en-US" sz="9600" b="1" dirty="0">
                <a:solidFill>
                  <a:srgbClr val="C00000"/>
                </a:solidFill>
                <a:ea typeface="+mj-ea"/>
                <a:cs typeface="+mj-cs"/>
              </a:rPr>
              <a:t>6. Indian Institute of Sciences (IIS)</a:t>
            </a:r>
          </a:p>
          <a:p>
            <a:pPr algn="l">
              <a:buFont typeface="Arial" panose="020B0604020202020204" pitchFamily="34" charset="0"/>
              <a:buChar char="•"/>
            </a:pPr>
            <a:r>
              <a:rPr lang="en-US" sz="9600" b="1" dirty="0"/>
              <a:t>This is located at Bangalore and is involved in studies on </a:t>
            </a:r>
            <a:r>
              <a:rPr lang="en-US" sz="9600" b="1" dirty="0">
                <a:solidFill>
                  <a:srgbClr val="0070C0"/>
                </a:solidFill>
              </a:rPr>
              <a:t>ecology and wildlife of Western Ghats</a:t>
            </a:r>
            <a:r>
              <a:rPr lang="en-US" sz="7400" b="1" dirty="0">
                <a:solidFill>
                  <a:srgbClr val="0070C0"/>
                </a:solidFill>
              </a:rPr>
              <a:t> </a:t>
            </a:r>
            <a:r>
              <a:rPr lang="en-US" sz="9600" b="1" dirty="0">
                <a:solidFill>
                  <a:srgbClr val="0070C0"/>
                </a:solidFill>
              </a:rPr>
              <a:t>species.</a:t>
            </a:r>
            <a:br>
              <a:rPr lang="en-US" sz="7400" b="1" dirty="0"/>
            </a:br>
            <a:r>
              <a:rPr lang="en-US" sz="7400" b="0" i="0" dirty="0">
                <a:solidFill>
                  <a:srgbClr val="FFFFFF"/>
                </a:solidFill>
                <a:effectLst/>
              </a:rPr>
              <a:t>• Preparation of Red Data Book, Fauna of India and Fauna of States.</a:t>
            </a:r>
            <a:br>
              <a:rPr lang="en-US" sz="7400" dirty="0"/>
            </a:br>
            <a:r>
              <a:rPr lang="en-US" sz="7400" b="0" i="0" dirty="0">
                <a:solidFill>
                  <a:srgbClr val="FFFFFF"/>
                </a:solidFill>
                <a:effectLst/>
              </a:rPr>
              <a:t>• Bioecological studies on selected important communities/species.</a:t>
            </a:r>
            <a:br>
              <a:rPr lang="en-US" sz="7400" dirty="0"/>
            </a:br>
            <a:r>
              <a:rPr lang="en-US" sz="7400" b="0" i="0" dirty="0">
                <a:solidFill>
                  <a:srgbClr val="FFFFFF"/>
                </a:solidFill>
                <a:effectLst/>
              </a:rPr>
              <a:t>• Preparation of databases for the recorded species of the country.</a:t>
            </a:r>
            <a:br>
              <a:rPr lang="en-US" sz="7400" dirty="0"/>
            </a:br>
            <a:r>
              <a:rPr lang="en-US" sz="7400" b="0" i="0" dirty="0">
                <a:solidFill>
                  <a:srgbClr val="FFFFFF"/>
                </a:solidFill>
                <a:effectLst/>
              </a:rPr>
              <a:t>• Maintenance &amp; Development of National Zoological Collections.</a:t>
            </a:r>
            <a:br>
              <a:rPr lang="en-US" sz="7400" dirty="0"/>
            </a:br>
            <a:r>
              <a:rPr lang="en-US" sz="7400" b="0" i="0" dirty="0">
                <a:solidFill>
                  <a:srgbClr val="FFFFFF"/>
                </a:solidFill>
                <a:effectLst/>
              </a:rPr>
              <a:t>• Training, Capacity Building and </a:t>
            </a:r>
            <a:r>
              <a:rPr lang="en-US" sz="1600" b="0" i="0" dirty="0">
                <a:solidFill>
                  <a:srgbClr val="FFFFFF"/>
                </a:solidFill>
                <a:effectLst/>
                <a:latin typeface="Arial" panose="020B0604020202020204" pitchFamily="34" charset="0"/>
              </a:rPr>
              <a:t>Human Resource Development.</a:t>
            </a:r>
            <a:br>
              <a:rPr lang="en-US" sz="1600" dirty="0"/>
            </a:br>
            <a:r>
              <a:rPr lang="en-US" sz="1600" b="0" i="0" dirty="0">
                <a:solidFill>
                  <a:srgbClr val="FFFFFF"/>
                </a:solidFill>
                <a:effectLst/>
                <a:latin typeface="Arial" panose="020B0604020202020204" pitchFamily="34" charset="0"/>
              </a:rPr>
              <a:t>• Faunal Identification, Advisory services and Library Services.</a:t>
            </a:r>
            <a:br>
              <a:rPr lang="en-US" sz="1600" dirty="0"/>
            </a:br>
            <a:r>
              <a:rPr lang="en-US" sz="1600" b="0" i="0" dirty="0">
                <a:solidFill>
                  <a:srgbClr val="FFFFFF"/>
                </a:solidFill>
                <a:effectLst/>
                <a:latin typeface="Arial" panose="020B0604020202020204" pitchFamily="34" charset="0"/>
              </a:rPr>
              <a:t>• Publication of results including Fauna of India and Fauna of States.</a:t>
            </a:r>
            <a:endParaRPr lang="en-US" sz="2400" b="1" dirty="0">
              <a:solidFill>
                <a:srgbClr val="C00000"/>
              </a:solidFill>
            </a:endParaRPr>
          </a:p>
        </p:txBody>
      </p:sp>
      <p:pic>
        <p:nvPicPr>
          <p:cNvPr id="4098" name="Picture 2" descr="Image result for Botanical Survey of India (BSI) function&#10;">
            <a:extLst>
              <a:ext uri="{FF2B5EF4-FFF2-40B4-BE49-F238E27FC236}">
                <a16:creationId xmlns:a16="http://schemas.microsoft.com/office/drawing/2014/main" id="{C9A10AEF-CBF4-0DB4-2F08-26E150F0B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5732" y="486039"/>
            <a:ext cx="3912756" cy="2392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50BAE5-E303-6075-04ED-17609FE7B0B7}"/>
              </a:ext>
            </a:extLst>
          </p:cNvPr>
          <p:cNvSpPr txBox="1"/>
          <p:nvPr/>
        </p:nvSpPr>
        <p:spPr>
          <a:xfrm>
            <a:off x="7885111" y="3022333"/>
            <a:ext cx="4143377" cy="461665"/>
          </a:xfrm>
          <a:prstGeom prst="rect">
            <a:avLst/>
          </a:prstGeom>
          <a:noFill/>
        </p:spPr>
        <p:txBody>
          <a:bodyPr wrap="square" rtlCol="0">
            <a:spAutoFit/>
          </a:bodyPr>
          <a:lstStyle/>
          <a:p>
            <a:r>
              <a:rPr lang="en-US" sz="2400" b="1" dirty="0">
                <a:solidFill>
                  <a:srgbClr val="C00000"/>
                </a:solidFill>
              </a:rPr>
              <a:t>Headquarter</a:t>
            </a:r>
            <a:r>
              <a:rPr lang="en-US" sz="2400" dirty="0"/>
              <a:t>- </a:t>
            </a:r>
            <a:r>
              <a:rPr lang="en-US" sz="2400" dirty="0" err="1"/>
              <a:t>Kolkota</a:t>
            </a:r>
            <a:endParaRPr lang="en-US" sz="2400" dirty="0"/>
          </a:p>
        </p:txBody>
      </p:sp>
      <p:pic>
        <p:nvPicPr>
          <p:cNvPr id="4102" name="Picture 6" descr="ZOOLOGICAL SURVEY OF INDIA Kolkata Project Recruitments 2019 December">
            <a:extLst>
              <a:ext uri="{FF2B5EF4-FFF2-40B4-BE49-F238E27FC236}">
                <a16:creationId xmlns:a16="http://schemas.microsoft.com/office/drawing/2014/main" id="{BA7657B6-6924-F0B5-9978-DB80B28D9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167" y="3586665"/>
            <a:ext cx="2853266" cy="25643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FC2528-7BDF-8EA7-391D-D8FD22911638}"/>
              </a:ext>
            </a:extLst>
          </p:cNvPr>
          <p:cNvSpPr txBox="1"/>
          <p:nvPr/>
        </p:nvSpPr>
        <p:spPr>
          <a:xfrm>
            <a:off x="8077199" y="6366430"/>
            <a:ext cx="4069821" cy="461665"/>
          </a:xfrm>
          <a:prstGeom prst="rect">
            <a:avLst/>
          </a:prstGeom>
          <a:noFill/>
        </p:spPr>
        <p:txBody>
          <a:bodyPr wrap="square" rtlCol="0">
            <a:spAutoFit/>
          </a:bodyPr>
          <a:lstStyle/>
          <a:p>
            <a:r>
              <a:rPr lang="en-US" sz="2400" b="1" dirty="0">
                <a:solidFill>
                  <a:srgbClr val="C00000"/>
                </a:solidFill>
              </a:rPr>
              <a:t>Headquarter</a:t>
            </a:r>
            <a:r>
              <a:rPr lang="en-US" sz="2400" dirty="0"/>
              <a:t>- </a:t>
            </a:r>
            <a:r>
              <a:rPr lang="en-US" sz="2400" dirty="0" err="1"/>
              <a:t>Kolkota</a:t>
            </a:r>
            <a:endParaRPr lang="en-US" sz="2400" dirty="0"/>
          </a:p>
        </p:txBody>
      </p:sp>
    </p:spTree>
    <p:extLst>
      <p:ext uri="{BB962C8B-B14F-4D97-AF65-F5344CB8AC3E}">
        <p14:creationId xmlns:p14="http://schemas.microsoft.com/office/powerpoint/2010/main" val="218083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1ED6-03B3-9118-720F-1346C51E9F0F}"/>
              </a:ext>
            </a:extLst>
          </p:cNvPr>
          <p:cNvSpPr>
            <a:spLocks noGrp="1"/>
          </p:cNvSpPr>
          <p:nvPr>
            <p:ph type="title"/>
          </p:nvPr>
        </p:nvSpPr>
        <p:spPr/>
        <p:txBody>
          <a:bodyPr/>
          <a:lstStyle/>
          <a:p>
            <a:r>
              <a:rPr lang="en-US" sz="2400" dirty="0">
                <a:solidFill>
                  <a:srgbClr val="C00000"/>
                </a:solidFill>
                <a:latin typeface="+mn-lt"/>
              </a:rPr>
              <a:t>6.</a:t>
            </a:r>
            <a:r>
              <a:rPr lang="en-US" sz="2400" b="1" dirty="0">
                <a:solidFill>
                  <a:srgbClr val="C00000"/>
                </a:solidFill>
                <a:latin typeface="+mn-lt"/>
              </a:rPr>
              <a:t> Wildlife Protection Society of India (WPSI) </a:t>
            </a:r>
            <a:br>
              <a:rPr lang="en-US" sz="4400" b="1" dirty="0"/>
            </a:br>
            <a:endParaRPr lang="en-US" dirty="0"/>
          </a:p>
        </p:txBody>
      </p:sp>
      <p:sp>
        <p:nvSpPr>
          <p:cNvPr id="3" name="Content Placeholder 2">
            <a:extLst>
              <a:ext uri="{FF2B5EF4-FFF2-40B4-BE49-F238E27FC236}">
                <a16:creationId xmlns:a16="http://schemas.microsoft.com/office/drawing/2014/main" id="{F6BE5F77-1576-4E4E-45DE-0A2DD4C0A426}"/>
              </a:ext>
            </a:extLst>
          </p:cNvPr>
          <p:cNvSpPr>
            <a:spLocks noGrp="1"/>
          </p:cNvSpPr>
          <p:nvPr>
            <p:ph idx="1"/>
          </p:nvPr>
        </p:nvSpPr>
        <p:spPr>
          <a:xfrm>
            <a:off x="838201" y="1058333"/>
            <a:ext cx="6858000" cy="5118630"/>
          </a:xfrm>
        </p:spPr>
        <p:txBody>
          <a:bodyPr>
            <a:normAutofit/>
          </a:bodyPr>
          <a:lstStyle/>
          <a:p>
            <a:pPr algn="just"/>
            <a:r>
              <a:rPr lang="en-US" sz="2400" b="1" dirty="0"/>
              <a:t>F</a:t>
            </a:r>
            <a:r>
              <a:rPr lang="en-US" sz="2400" b="1" i="0" dirty="0">
                <a:effectLst/>
              </a:rPr>
              <a:t>ounded in </a:t>
            </a:r>
            <a:r>
              <a:rPr lang="en-US" sz="2400" b="1" i="0" dirty="0">
                <a:solidFill>
                  <a:srgbClr val="0070C0"/>
                </a:solidFill>
                <a:effectLst/>
              </a:rPr>
              <a:t>1994 by Belinda Wright</a:t>
            </a:r>
            <a:r>
              <a:rPr lang="en-US" sz="2400" b="1" i="0" dirty="0">
                <a:effectLst/>
              </a:rPr>
              <a:t>, its Executive Director, who was an award-winning wildlife photographer and filmmaker till she took up the cause of conservation</a:t>
            </a:r>
          </a:p>
          <a:p>
            <a:pPr algn="just"/>
            <a:r>
              <a:rPr lang="en-US" sz="2400" b="1" i="0" dirty="0">
                <a:effectLst/>
              </a:rPr>
              <a:t> WPSI's main aim has been to bring a new focus to the daunting </a:t>
            </a:r>
            <a:r>
              <a:rPr lang="en-US" sz="2400" b="1" i="0" dirty="0">
                <a:solidFill>
                  <a:srgbClr val="0070C0"/>
                </a:solidFill>
                <a:effectLst/>
              </a:rPr>
              <a:t>task of tackling India's growing wildlife crisis</a:t>
            </a:r>
          </a:p>
          <a:p>
            <a:pPr algn="just"/>
            <a:r>
              <a:rPr lang="en-US" sz="2400" b="1" i="0" dirty="0">
                <a:effectLst/>
              </a:rPr>
              <a:t> </a:t>
            </a:r>
            <a:r>
              <a:rPr lang="en-US" sz="2400" b="1" dirty="0"/>
              <a:t>P</a:t>
            </a:r>
            <a:r>
              <a:rPr lang="en-US" sz="2400" b="1" i="0" dirty="0">
                <a:effectLst/>
              </a:rPr>
              <a:t>roviding support and information to government authorities to combat poaching and the escalating illegal wildlife trade - particularly in wild tigers</a:t>
            </a:r>
            <a:endParaRPr lang="en-US" sz="2400" b="1" dirty="0"/>
          </a:p>
          <a:p>
            <a:pPr algn="just"/>
            <a:r>
              <a:rPr lang="en-US" sz="2400" b="1" dirty="0"/>
              <a:t>Supports in enforcement of wildlife protection act</a:t>
            </a:r>
          </a:p>
          <a:p>
            <a:pPr algn="just"/>
            <a:r>
              <a:rPr lang="en-US" sz="2400" b="1" dirty="0"/>
              <a:t> Promotes wildlife tourism</a:t>
            </a:r>
          </a:p>
        </p:txBody>
      </p:sp>
      <p:pic>
        <p:nvPicPr>
          <p:cNvPr id="5124" name="Picture 4" descr="Image result for Wildlife Protection Society of India (WPSI) &#10;&#10;">
            <a:extLst>
              <a:ext uri="{FF2B5EF4-FFF2-40B4-BE49-F238E27FC236}">
                <a16:creationId xmlns:a16="http://schemas.microsoft.com/office/drawing/2014/main" id="{2496D885-93B7-A443-5E74-62B46265E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49" y="339454"/>
            <a:ext cx="2021417" cy="31731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87C5A2-C3D8-1597-6C05-F21224DBA120}"/>
              </a:ext>
            </a:extLst>
          </p:cNvPr>
          <p:cNvSpPr txBox="1"/>
          <p:nvPr/>
        </p:nvSpPr>
        <p:spPr>
          <a:xfrm>
            <a:off x="8382000" y="3749159"/>
            <a:ext cx="4069821" cy="461665"/>
          </a:xfrm>
          <a:prstGeom prst="rect">
            <a:avLst/>
          </a:prstGeom>
          <a:noFill/>
        </p:spPr>
        <p:txBody>
          <a:bodyPr wrap="square" rtlCol="0">
            <a:spAutoFit/>
          </a:bodyPr>
          <a:lstStyle/>
          <a:p>
            <a:r>
              <a:rPr lang="en-US" sz="2400" b="1" dirty="0">
                <a:solidFill>
                  <a:srgbClr val="C00000"/>
                </a:solidFill>
              </a:rPr>
              <a:t>Headquarter</a:t>
            </a:r>
            <a:r>
              <a:rPr lang="en-US" sz="2400" dirty="0"/>
              <a:t>- New Delhi</a:t>
            </a:r>
          </a:p>
        </p:txBody>
      </p:sp>
    </p:spTree>
    <p:extLst>
      <p:ext uri="{BB962C8B-B14F-4D97-AF65-F5344CB8AC3E}">
        <p14:creationId xmlns:p14="http://schemas.microsoft.com/office/powerpoint/2010/main" val="799333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2220</Words>
  <Application>Microsoft Office PowerPoint</Application>
  <PresentationFormat>Widescreen</PresentationFormat>
  <Paragraphs>162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georgia</vt:lpstr>
      <vt:lpstr>georgia,times new roman,times,serif</vt:lpstr>
      <vt:lpstr>Office Theme</vt:lpstr>
      <vt:lpstr>1_Office Theme</vt:lpstr>
      <vt:lpstr>PowerPoint Presentation</vt:lpstr>
      <vt:lpstr>International organisations linked to Wild and Zoo animals</vt:lpstr>
      <vt:lpstr>National organisations linked to Wild and ZOO animals</vt:lpstr>
      <vt:lpstr>Others</vt:lpstr>
      <vt:lpstr>1. Bombay Natural History Society (BNHS)  </vt:lpstr>
      <vt:lpstr>2. Wildlife Institute of India (WII)  </vt:lpstr>
      <vt:lpstr>3. Indian Board For Wildlife (IBWL)  </vt:lpstr>
      <vt:lpstr>4. Botanical Survey of India (BSI)</vt:lpstr>
      <vt:lpstr>6. Wildlife Protection Society of India (WPSI)  </vt:lpstr>
      <vt:lpstr>7. Central Zoo Authority (CZA)  </vt:lpstr>
      <vt:lpstr>PowerPoint Presentation</vt:lpstr>
      <vt:lpstr>8. Wildlife Trust of India (WTI) </vt:lpstr>
      <vt:lpstr>International organisations linked to Wild and Zoo animals</vt:lpstr>
      <vt:lpstr>1. International Union for Conservation of Nature and Natural Resources (ICUN)  </vt:lpstr>
      <vt:lpstr>IUCN Red list of animals  EX- Tasmanian Tiger, Quagga, Golden toad  EN- African elephant, Panda, Golden lion </vt:lpstr>
      <vt:lpstr>2. Convention on International Trade in Endangered Species (CITES) of Wild Flora and Fauna </vt:lpstr>
      <vt:lpstr>3. United Nations Development Programme (UNDP)  </vt:lpstr>
      <vt:lpstr>5. Trade Records Analysis of Flora and Fauna in Commerce (TRAFFIC) </vt:lpstr>
      <vt:lpstr>6. United Nations Educational, Scientific and Cultural Organization (UNESCO) </vt:lpstr>
      <vt:lpstr>8. Zoological Society of London (ZSL)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AND INTERNATIONAL ORGANIZATIONS AND INSTITUTIONS LINKED TO WILD AND ZOO ANIMALS – ROLE AND FUNCTIONS </dc:title>
  <dc:creator>Dr.Mritunjay Kumar</dc:creator>
  <cp:lastModifiedBy>Dr.Mritunjay Kumar</cp:lastModifiedBy>
  <cp:revision>21</cp:revision>
  <dcterms:created xsi:type="dcterms:W3CDTF">2023-05-24T05:25:22Z</dcterms:created>
  <dcterms:modified xsi:type="dcterms:W3CDTF">2024-05-21T17:08:49Z</dcterms:modified>
</cp:coreProperties>
</file>