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3" autoAdjust="0"/>
  </p:normalViewPr>
  <p:slideViewPr>
    <p:cSldViewPr>
      <p:cViewPr varScale="1">
        <p:scale>
          <a:sx n="99" d="100"/>
          <a:sy n="99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39CE9-ABD0-4033-8F2C-258AB1ECFDC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711B4-22D9-4F2E-A76D-2CB81EF474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711B4-22D9-4F2E-A76D-2CB81EF4745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711B4-22D9-4F2E-A76D-2CB81EF4745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A582-5FB2-466E-B8CE-7FFF50E10E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73B3-3AB3-4096-84FF-3501FAFC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VIRAL ARTHRITIS IN POULTRY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TENOSYNOVITIS,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REOVIRAL ARTHRITIS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103" y="5486400"/>
            <a:ext cx="3531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www.poultrymed.com/Poultrymed/UploadFiles/PGallery/2016112140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715000" cy="3200400"/>
          </a:xfrm>
          <a:prstGeom prst="rect">
            <a:avLst/>
          </a:prstGeom>
          <a:noFill/>
        </p:spPr>
      </p:pic>
      <p:pic>
        <p:nvPicPr>
          <p:cNvPr id="6" name="Picture 5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8291"/>
            <a:ext cx="1334164" cy="7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46256"/>
            <a:ext cx="838200" cy="8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treatment for infected birds once clinical signs of viral arthritis are apparent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other than general supportive care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Birds that are lame and unable to reach feed and/or water should be euthanized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Commercially available poultry vaccine strains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reovirus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include S1133, 1733, 2408, and 2177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Vaccination prevents vertical transmission of virus and provided progeny with maternal antibody to prevent clinical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701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PREVENTION, TEATMENT and CONTROL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2743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Inflammation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affecting leg joints and/or tendons in poultry species that is attributable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reovirus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infection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Acronym for “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respiratory, enteric orphan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,” since they were first isolated from these sites in humans with no apparent association with disease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First isolated in 1954 from the chicken respiratory tract and later in 1957 from a case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synovitis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chickens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605135"/>
            <a:ext cx="3913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REOVIRAL ARTHRITIS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72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Reoviruses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belong to the family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Reoviridae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the genus 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Orthoreovirus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nonenveloped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with a 10-segmented,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RNA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genome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Sigma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protein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encoded on the S1 gene, is located on the outer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capsid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the virus and is responsible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cell attachment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induction of virus-neutralizing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antibodies</a:t>
            </a:r>
          </a:p>
          <a:p>
            <a:pPr lvl="1"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target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diagnostic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genotyping</a:t>
            </a: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Reoviruses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ubiquitous in commercial poultry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worldwide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Frequently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isolated from both healthy and diseased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chickens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1" y="114300"/>
            <a:ext cx="2971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986135"/>
            <a:ext cx="195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ETIOLOGY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Vertically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Horizontally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Birds &lt;2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weeks of age are immune incompetent, 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unchecked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viremia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occurs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absence of virus-specific maternal antibodies,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Transient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viremia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older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mature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birds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A transient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viremia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a flock in egg production can result in vertical transmission of the virus, which can then spread horizontally among naïve, maternal antibody-negative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offspring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5273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TRANSMISSION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52400"/>
            <a:ext cx="260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PATHOENESIS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632" y="60513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Ingestion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219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Intestinal epithelium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828800"/>
            <a:ext cx="122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Viremia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101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Spread to multiple locations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63876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Associated with a number of diseases in chickens including arthritis/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tenosynovitis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runting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‐stunting syndrome (RSS),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hepatitis,pericarditis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myocarditis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osteoporosis,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malabsorption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 (MAS),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immunosuppression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respiratory and enteric diseases as well as central nervous system disease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4304216" y="1789615"/>
            <a:ext cx="224135" cy="6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306094" y="1180306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62200" y="3272135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Cellular infiltration and edema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310850" y="3161215"/>
            <a:ext cx="224135" cy="6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10850" y="2394751"/>
            <a:ext cx="224135" cy="6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8763000" cy="25908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Swollen hock joints and enlargement in the area of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gastrocnemius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digital flexor tendons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Poor mobility, lameness, and retarded growth rates and may be recumbent close to drinkers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Tendon damage and subsequent fibrosis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Jumping motion can result in rupture of fibrotic tendons</a:t>
            </a:r>
          </a:p>
          <a:p>
            <a:r>
              <a:rPr lang="en-US" sz="2000" dirty="0" smtClean="0"/>
              <a:t>Lameness usually appears at 4–5weeks of 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2876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3200401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growing primary wing feathers are abnormally big for chickens with retarded growth, they protrude at various angles, so the disease is termed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helicopter disease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malabsorption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syndrome)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2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90600"/>
            <a:ext cx="2514600" cy="2057400"/>
          </a:xfrm>
          <a:prstGeom prst="rect">
            <a:avLst/>
          </a:prstGeom>
          <a:noFill/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990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6575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3705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9346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Swelling of the right hock joint</a:t>
            </a:r>
          </a:p>
          <a:p>
            <a:r>
              <a:rPr lang="en-US" dirty="0" smtClean="0"/>
              <a:t>(B and C) </a:t>
            </a:r>
            <a:r>
              <a:rPr lang="en-US" dirty="0" err="1" smtClean="0"/>
              <a:t>fibrinotic</a:t>
            </a:r>
            <a:r>
              <a:rPr lang="en-US" dirty="0" smtClean="0"/>
              <a:t> exudation, adhesions, and hemorrhages hock joint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28600"/>
            <a:ext cx="3629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1" y="22098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4191000"/>
            <a:ext cx="370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724400" y="59436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(A)tears, (B) looseness, and (C) separation of the </a:t>
            </a:r>
            <a:r>
              <a:rPr lang="en-US" dirty="0" err="1" smtClean="0"/>
              <a:t>Gastrocnemius</a:t>
            </a:r>
            <a:r>
              <a:rPr lang="en-US" dirty="0" smtClean="0"/>
              <a:t> tendons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914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2971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4800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810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1" y="3657600"/>
            <a:ext cx="4952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Histologic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lesion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Synovial cells are hypertrophied,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hyperplastic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infiltrated by lymphocytes and macrophages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synovia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tendon sheaths contain lymphoid aggregates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heterophils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macrophages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7240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small intestine is pale, dilated and contain indigested forage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324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www.msdvetmanual.com/-/media/manual/veterinary/images/v/i/r/viral-arthritis-tendons-histopathology-normal-vs-affected-poultry-nicholds-high.jpg?thn=0&amp;sc_lang=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2741" y="3424624"/>
            <a:ext cx="4032659" cy="28999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6324600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 and affected tendons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 the basis of clinical signs and gross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histologic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lesions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Virus Isolation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Isolation from hock joint tissues can be taken as an evidence of a causal relationship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Tissues of choice: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hypotarsal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sesamoid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bone with the tendons that pass through it, synovial membrane,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articular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cartilage.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Molecular Methods: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RT‐PCR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Serology 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ELISA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490" y="304800"/>
            <a:ext cx="211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DIAGNOSIS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477</Words>
  <Application>Microsoft Office PowerPoint</Application>
  <PresentationFormat>On-screen Show (4:3)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42</cp:revision>
  <dcterms:created xsi:type="dcterms:W3CDTF">2023-09-19T03:52:00Z</dcterms:created>
  <dcterms:modified xsi:type="dcterms:W3CDTF">2025-05-21T05:50:47Z</dcterms:modified>
</cp:coreProperties>
</file>