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1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523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455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083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641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3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351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052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40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82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407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6202E-B471-4B0A-A831-D472E6A94C49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7640-532C-4531-BADD-FBF488072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192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309" y="1459346"/>
            <a:ext cx="10150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VETERINARY DISASTER MANAGEMENT</a:t>
            </a:r>
            <a:endParaRPr lang="en-IN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05484" y="3940300"/>
            <a:ext cx="86868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Ravi Shankar Kr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Mandal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Veterinary Medicine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BVC, Patna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B. F. Sc. Programme – Bihar Animal Sciences University | बिहार पशु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83438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ownloads – Bihar Animal Sciences University | बिहार पशु विज्ञान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279" y="152400"/>
            <a:ext cx="1152465" cy="120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64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8200"/>
            <a:ext cx="8229600" cy="5638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Impact of a natural or man-made event that negatively affects life, property, livelihood or industry often resulting in permanent changes to human societies, ecosystem and environment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serious disruption of the functioning of a community or a society at any scale due to hazardous events interacting with conditions of exposure, vulnerability and capacity, leading to one or more of the following: human, material, economic and environmental losses and impacts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disasters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avalanches, floods, earthquakes, and wildfires</a:t>
            </a:r>
          </a:p>
          <a:p>
            <a:pPr algn="just"/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Human-made disasters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oil spills, terrorist attacks, war, bomb blasts, chemical leaks and power outage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5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09600"/>
            <a:ext cx="8382000" cy="6096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Their possibility of occurrence, time, place and severity of the strike can be reasonably and in some cases accurately predicted by technological and scientific methods. 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Animals are silent victims of disaster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DISASTER MANAGEMENT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continuous and integrated multi-sectoral, multi-disciplinary process of planning and implementation of measures aimed at prevention and mitigation, preparedness, response and recovery in relation to natural and man-made disaster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India is one of the world's most disaster-prone countries due to climatic conditions as well as socio-economic susceptibility.</a:t>
            </a:r>
          </a:p>
          <a:p>
            <a:pPr algn="just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Disaster Management Act 2005: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National Disaster Management Authority to implement a holistic and integrated approach to disaster management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497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4801"/>
            <a:ext cx="8229600" cy="58213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reduce, or avoid, the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losses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hazards, assure prompt and appropriate assistance to victims of disaster, and achieve rapid and effective recovery.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DISASTER MANAGEMENT CYCLE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(i) Disaster phase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(ii)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Respose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phase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(iii) Recovery/Rehabilitation phase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(iv) Risk reduction/Mitigation phase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(v) Preparedness phase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isaster Management Cycle | Disaster Management Manual - PIAR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667000"/>
            <a:ext cx="3224720" cy="32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83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09601"/>
            <a:ext cx="8229600" cy="551656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</a:p>
          <a:p>
            <a:pPr algn="just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Goal: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Provide immediate assistance to save lives, protect property, and reduce health impacts.</a:t>
            </a:r>
          </a:p>
          <a:p>
            <a:pPr algn="just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Activities: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These take place immediately before, during, or after a disaster to address urgent needs, such as:</a:t>
            </a:r>
          </a:p>
          <a:p>
            <a:pPr lvl="1"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Conducting search and rescue operations.</a:t>
            </a:r>
          </a:p>
          <a:p>
            <a:pPr lvl="1"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Providing emergency medical care.</a:t>
            </a:r>
          </a:p>
          <a:p>
            <a:pPr lvl="1"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Establishing shelters and food distribution points.</a:t>
            </a:r>
          </a:p>
          <a:p>
            <a:pPr lvl="1"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Restoring critical infrastructure like power and water supplies.</a:t>
            </a:r>
          </a:p>
          <a:p>
            <a:pPr algn="just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Rescuing people trapped in buildings after an earthquake, delivering food to affected areas, setting up temporary housing.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081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4801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</a:p>
          <a:p>
            <a:pPr algn="just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Goal: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Restore the community to normal or improved conditions.</a:t>
            </a:r>
          </a:p>
          <a:p>
            <a:pPr algn="just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Activities: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Long-term efforts to restore and improve upon the pre-disaster condition, often leading to a return to stability and resilience:</a:t>
            </a:r>
          </a:p>
          <a:p>
            <a:pPr lvl="1" algn="just"/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Rebuilding infrastructure, homes, and businesses.</a:t>
            </a:r>
          </a:p>
          <a:p>
            <a:pPr lvl="1" algn="just"/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Offering financial and psychological support to affected populations.</a:t>
            </a:r>
          </a:p>
          <a:p>
            <a:pPr lvl="1" algn="just"/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Implementing measures to reduce vulnerability to future disasters.</a:t>
            </a:r>
          </a:p>
          <a:p>
            <a:pPr lvl="1" algn="just"/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Supporting economic recovery through grants and loans.</a:t>
            </a:r>
          </a:p>
          <a:p>
            <a:pPr algn="just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Reconstructing homes destroyed by a earthquake, providing financial aid to affected families, conducting community rehabilitation programs.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644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85801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Mitigation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Goal: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Reduce the risk and impact of potential disasters.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Activities: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Implementing measures to prevent or lessen the impact of disasters before they happen. This may include: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Enforcing building codes and land-use planning.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Developing flood defenses or constructing dams.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Promoting public education on safety practices.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Implementing environmental policies to protect ecosystems that reduce disaster risks.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Building earthquake-resistant infrastructure, establishing buffer zones in flood-prone areas, conducting hazard assessments.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307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09601"/>
            <a:ext cx="8229600" cy="5516563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Preparedness</a:t>
            </a:r>
          </a:p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Goal: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Prepare communities, resources, and personnel for disaster response.</a:t>
            </a:r>
          </a:p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Activities: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Developing plans and systems to respond to disaster scenarios effectively. This can include:</a:t>
            </a:r>
          </a:p>
          <a:p>
            <a:pPr lvl="1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Emergency response planning and simulation exercises.</a:t>
            </a:r>
          </a:p>
          <a:p>
            <a:pPr lvl="1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Stockpiling essential resources like food, water, and medical supplies.</a:t>
            </a:r>
          </a:p>
          <a:p>
            <a:pPr lvl="1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Establishing communication and evacuation plans.</a:t>
            </a:r>
          </a:p>
          <a:p>
            <a:pPr lvl="1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Training personnel in emergency response skills.</a:t>
            </a:r>
          </a:p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Conducting fire drills, creating emergency kits, and organizing community awareness programs.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0285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28600"/>
            <a:ext cx="8686800" cy="64770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 MANAGEMENT PLAN FOR ANIMALS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(short term and long terms) may have to be followed up by monitoring, impact assessment and evaluation.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rooms, temporary Veterinary hospitals,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equipments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other infrastructure are important along with stockpile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equipments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drugs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 PREPAREDNESS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Disaster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preparedness as ideal facilities may not always be available as expected.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basis of the disaster experience one has to improve or modify the preparedness or establish one where it was not existent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should be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Minimize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suffering, losses and damages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Prevent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communicable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Reduce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losses due to delay with prompt communication, improving and optimizing existing facilities, equipping support system 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 Assisting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rehabilitation.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04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735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Bvc</dc:creator>
  <cp:lastModifiedBy>Bvc</cp:lastModifiedBy>
  <cp:revision>2</cp:revision>
  <dcterms:created xsi:type="dcterms:W3CDTF">2025-05-21T04:05:19Z</dcterms:created>
  <dcterms:modified xsi:type="dcterms:W3CDTF">2025-05-21T05:56:53Z</dcterms:modified>
</cp:coreProperties>
</file>