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436D2-2D11-4BCC-ABB9-F076D99FA544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9C038-138F-4FB9-BA79-B26C385EA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8356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9C038-138F-4FB9-BA79-B26C385EA015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0573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833-2E82-425C-9A6E-82B9CC6F9D1C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7743-287C-4893-B5D6-7FF6EF1E19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560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833-2E82-425C-9A6E-82B9CC6F9D1C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7743-287C-4893-B5D6-7FF6EF1E19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081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833-2E82-425C-9A6E-82B9CC6F9D1C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7743-287C-4893-B5D6-7FF6EF1E19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540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833-2E82-425C-9A6E-82B9CC6F9D1C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7743-287C-4893-B5D6-7FF6EF1E19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004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833-2E82-425C-9A6E-82B9CC6F9D1C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7743-287C-4893-B5D6-7FF6EF1E19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78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833-2E82-425C-9A6E-82B9CC6F9D1C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7743-287C-4893-B5D6-7FF6EF1E19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175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833-2E82-425C-9A6E-82B9CC6F9D1C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7743-287C-4893-B5D6-7FF6EF1E19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015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833-2E82-425C-9A6E-82B9CC6F9D1C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7743-287C-4893-B5D6-7FF6EF1E19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045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833-2E82-425C-9A6E-82B9CC6F9D1C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7743-287C-4893-B5D6-7FF6EF1E19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234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833-2E82-425C-9A6E-82B9CC6F9D1C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7743-287C-4893-B5D6-7FF6EF1E19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153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833-2E82-425C-9A6E-82B9CC6F9D1C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7743-287C-4893-B5D6-7FF6EF1E19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744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89833-2E82-425C-9A6E-82B9CC6F9D1C}" type="datetimeFigureOut">
              <a:rPr lang="en-IN" smtClean="0"/>
              <a:t>21-05-2025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B7743-287C-4893-B5D6-7FF6EF1E19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733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7856" y="748147"/>
            <a:ext cx="6613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THE DOURINE ACT 1910</a:t>
            </a:r>
            <a:endParaRPr lang="en-IN" sz="3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5855" y="2051788"/>
            <a:ext cx="3398983" cy="2467153"/>
          </a:xfrm>
          <a:prstGeom prst="rect">
            <a:avLst/>
          </a:prstGeom>
        </p:spPr>
      </p:pic>
      <p:pic>
        <p:nvPicPr>
          <p:cNvPr id="1026" name="Picture 2" descr="Dour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02" y="2051789"/>
            <a:ext cx="2914650" cy="242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4589" y="2057603"/>
            <a:ext cx="3639770" cy="24204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48477" y="5141175"/>
            <a:ext cx="35319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Dr. Ravi Shankar Kr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Mandal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Assistant Professor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Veterinary Medicine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BVC, Patna</a:t>
            </a:r>
            <a:endParaRPr lang="en-US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B. F. Sc. Programme – Bihar Animal Sciences University | बिहार पशु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73" y="392546"/>
            <a:ext cx="1834381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ownloads – Bihar Animal Sciences University | बिहार पशु विज्ञान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692" y="251192"/>
            <a:ext cx="1152465" cy="1208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502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981" y="840508"/>
            <a:ext cx="11517745" cy="566189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Act to provide for the prevention of the spread of Dourine.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Enacted 25th February, 1910</a:t>
            </a:r>
          </a:p>
          <a:p>
            <a:pPr algn="just"/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title and extent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extends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whole of India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territories which, immediately before the 1st November, 1956, were comprised in Part B States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Registration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horses </a:t>
            </a:r>
          </a:p>
          <a:p>
            <a:pPr lvl="1"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Registration of entire horses maintained for breeding purposes</a:t>
            </a:r>
          </a:p>
          <a:p>
            <a:pPr algn="just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Appointment of inspectors and veterinary practitioners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Powers of inspector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 and search any building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field or other place for the purpose of ascertaining whether there is therein any horse which is affected with dourine 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prohibit,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order in writing, 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using such horse for breeding purposes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(c) 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by order in writing, the owner or keeper of 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horse which, is affected with dourine to remove it</a:t>
            </a:r>
          </a:p>
          <a:p>
            <a:pPr algn="just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Duties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inspector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inspector issuing 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shall forthwith forward a copy of such order to the veterinary practitioner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8996" y="168624"/>
            <a:ext cx="44606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THE DOURINE ACT, 1910 </a:t>
            </a:r>
            <a:endParaRPr lang="en-IN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195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905164"/>
            <a:ext cx="11286835" cy="5015344"/>
          </a:xfrm>
        </p:spPr>
        <p:txBody>
          <a:bodyPr>
            <a:normAutofit/>
          </a:bodyPr>
          <a:lstStyle/>
          <a:p>
            <a:r>
              <a:rPr lang="en-I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Inspection of horses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veterinary practitioner,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soon as possible after receipt of such copy, examine the horse mentioned therein, and may for such purpose enter any building, field or other place.</a:t>
            </a:r>
          </a:p>
          <a:p>
            <a:r>
              <a:rPr lang="en-I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Powers of veterinary practitioner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veterinary practitioner may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cancel any order issued under section 5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 if on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microscopical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examination (or by other scientific test) he finds that any horse is affected with dourine,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in the case of an entire horse- it to be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castrated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(ii) in the case of a mare- it to be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destroyed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67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54" y="406399"/>
            <a:ext cx="11748655" cy="6049819"/>
          </a:xfrm>
        </p:spPr>
        <p:txBody>
          <a:bodyPr>
            <a:normAutofit/>
          </a:bodyPr>
          <a:lstStyle/>
          <a:p>
            <a:pPr algn="just"/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 for horse destroyed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market-value of such horse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immediately before it became affected with dourine shall be ascertained; and the State Government shall pay as compensation to the owner thereof</a:t>
            </a:r>
          </a:p>
          <a:p>
            <a:pPr algn="just"/>
            <a:r>
              <a:rPr lang="en-I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Settlement of compensation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veterinary practitioner may award, as compensation to be paid under section 9 in respect of each horse castrated or destroyed under section 8, a sum not exceeding 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hundred and fifty rupees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If, exceeds two hundred and fifty rupees,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veterinary practitioner shall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 accordingly to the Collector, who shall decide the amount to be so paid. </a:t>
            </a:r>
          </a:p>
          <a:p>
            <a:pPr algn="just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Committees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hearing appeals.</a:t>
            </a:r>
          </a:p>
          <a:p>
            <a:pPr algn="just"/>
            <a:r>
              <a:rPr lang="en-I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Appeals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owner may, within two months from the date of a decision under section 10, appeal against such decision to the committee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such committee shall be final.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357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492" y="1967346"/>
            <a:ext cx="10515600" cy="32142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Vexatious entries and searches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Shall be punishable with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imprisonment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a term which may extend to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six months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or with fine which may extend to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 hundred rupees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or with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I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Penalties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case of a first conviction, to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fifty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rupees, or, in the case of a second or subsequent conviction, to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hundred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rupees</a:t>
            </a:r>
          </a:p>
          <a:p>
            <a:pPr algn="just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persons acting under Act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suit, prosecution or other legal proceeding shall lie against any person for anything which is,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good faith,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done or intended to be done under this Act.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08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3053" y="2405578"/>
            <a:ext cx="470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>
                <a:solidFill>
                  <a:srgbClr val="00B0F0"/>
                </a:solidFill>
                <a:latin typeface="Arial Black" panose="020B0A04020102020204" pitchFamily="34" charset="0"/>
              </a:rPr>
              <a:t>Thank You</a:t>
            </a:r>
            <a:endParaRPr lang="en-IN" sz="4800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45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535</Words>
  <Application>Microsoft Office PowerPoint</Application>
  <PresentationFormat>Widescreen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Bvc</dc:creator>
  <cp:lastModifiedBy>Bvc</cp:lastModifiedBy>
  <cp:revision>17</cp:revision>
  <dcterms:created xsi:type="dcterms:W3CDTF">2024-08-06T09:45:57Z</dcterms:created>
  <dcterms:modified xsi:type="dcterms:W3CDTF">2025-05-21T05:53:19Z</dcterms:modified>
</cp:coreProperties>
</file>