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1" r:id="rId3"/>
    <p:sldId id="278" r:id="rId4"/>
    <p:sldId id="279" r:id="rId5"/>
    <p:sldId id="282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84" r:id="rId17"/>
    <p:sldId id="285" r:id="rId18"/>
    <p:sldId id="286" r:id="rId19"/>
    <p:sldId id="287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4"/>
  </p:normalViewPr>
  <p:slideViewPr>
    <p:cSldViewPr>
      <p:cViewPr varScale="1">
        <p:scale>
          <a:sx n="66" d="100"/>
          <a:sy n="66" d="100"/>
        </p:scale>
        <p:origin x="12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Mritunjay Kumar" userId="ce6d84e442459372" providerId="LiveId" clId="{F246C2DB-3167-455F-9BB9-EE60E56BD8BA}"/>
    <pc:docChg chg="undo custSel delSld modSld">
      <pc:chgData name="Dr.Mritunjay Kumar" userId="ce6d84e442459372" providerId="LiveId" clId="{F246C2DB-3167-455F-9BB9-EE60E56BD8BA}" dt="2023-05-18T08:40:28.801" v="1094"/>
      <pc:docMkLst>
        <pc:docMk/>
      </pc:docMkLst>
      <pc:sldChg chg="addSp delSp modSp mod">
        <pc:chgData name="Dr.Mritunjay Kumar" userId="ce6d84e442459372" providerId="LiveId" clId="{F246C2DB-3167-455F-9BB9-EE60E56BD8BA}" dt="2023-05-18T05:58:05.404" v="405" actId="207"/>
        <pc:sldMkLst>
          <pc:docMk/>
          <pc:sldMk cId="0" sldId="259"/>
        </pc:sldMkLst>
        <pc:spChg chg="mod">
          <ac:chgData name="Dr.Mritunjay Kumar" userId="ce6d84e442459372" providerId="LiveId" clId="{F246C2DB-3167-455F-9BB9-EE60E56BD8BA}" dt="2023-05-18T05:58:05.404" v="405" actId="207"/>
          <ac:spMkLst>
            <pc:docMk/>
            <pc:sldMk cId="0" sldId="259"/>
            <ac:spMk id="4" creationId="{00000000-0000-0000-0000-000000000000}"/>
          </ac:spMkLst>
        </pc:spChg>
        <pc:spChg chg="add del mod">
          <ac:chgData name="Dr.Mritunjay Kumar" userId="ce6d84e442459372" providerId="LiveId" clId="{F246C2DB-3167-455F-9BB9-EE60E56BD8BA}" dt="2023-05-18T04:26:43.516" v="91"/>
          <ac:spMkLst>
            <pc:docMk/>
            <pc:sldMk cId="0" sldId="259"/>
            <ac:spMk id="5" creationId="{2EE73CA7-D21D-EB3A-F39A-FFCA49EDAA47}"/>
          </ac:spMkLst>
        </pc:spChg>
        <pc:picChg chg="del">
          <ac:chgData name="Dr.Mritunjay Kumar" userId="ce6d84e442459372" providerId="LiveId" clId="{F246C2DB-3167-455F-9BB9-EE60E56BD8BA}" dt="2023-05-18T04:26:39.453" v="90" actId="478"/>
          <ac:picMkLst>
            <pc:docMk/>
            <pc:sldMk cId="0" sldId="259"/>
            <ac:picMk id="1026" creationId="{00000000-0000-0000-0000-000000000000}"/>
          </ac:picMkLst>
        </pc:picChg>
        <pc:picChg chg="add mod">
          <ac:chgData name="Dr.Mritunjay Kumar" userId="ce6d84e442459372" providerId="LiveId" clId="{F246C2DB-3167-455F-9BB9-EE60E56BD8BA}" dt="2023-05-18T04:45:19.355" v="383" actId="1076"/>
          <ac:picMkLst>
            <pc:docMk/>
            <pc:sldMk cId="0" sldId="259"/>
            <ac:picMk id="2050" creationId="{0E0EDE2C-FE13-9BC9-1B9C-746BA56892B8}"/>
          </ac:picMkLst>
        </pc:picChg>
      </pc:sldChg>
      <pc:sldChg chg="addSp delSp modSp mod">
        <pc:chgData name="Dr.Mritunjay Kumar" userId="ce6d84e442459372" providerId="LiveId" clId="{F246C2DB-3167-455F-9BB9-EE60E56BD8BA}" dt="2023-05-18T06:13:37.131" v="505" actId="255"/>
        <pc:sldMkLst>
          <pc:docMk/>
          <pc:sldMk cId="0" sldId="260"/>
        </pc:sldMkLst>
        <pc:spChg chg="mod">
          <ac:chgData name="Dr.Mritunjay Kumar" userId="ce6d84e442459372" providerId="LiveId" clId="{F246C2DB-3167-455F-9BB9-EE60E56BD8BA}" dt="2023-05-18T06:13:37.131" v="505" actId="255"/>
          <ac:spMkLst>
            <pc:docMk/>
            <pc:sldMk cId="0" sldId="260"/>
            <ac:spMk id="4" creationId="{00000000-0000-0000-0000-000000000000}"/>
          </ac:spMkLst>
        </pc:spChg>
        <pc:spChg chg="add mod">
          <ac:chgData name="Dr.Mritunjay Kumar" userId="ce6d84e442459372" providerId="LiveId" clId="{F246C2DB-3167-455F-9BB9-EE60E56BD8BA}" dt="2023-05-18T06:09:51.785" v="491" actId="478"/>
          <ac:spMkLst>
            <pc:docMk/>
            <pc:sldMk cId="0" sldId="260"/>
            <ac:spMk id="5" creationId="{C75FFDDA-7F40-3192-FD7C-9B6D543E25C5}"/>
          </ac:spMkLst>
        </pc:spChg>
        <pc:picChg chg="add mod">
          <ac:chgData name="Dr.Mritunjay Kumar" userId="ce6d84e442459372" providerId="LiveId" clId="{F246C2DB-3167-455F-9BB9-EE60E56BD8BA}" dt="2023-05-18T06:10:00.588" v="494" actId="14100"/>
          <ac:picMkLst>
            <pc:docMk/>
            <pc:sldMk cId="0" sldId="260"/>
            <ac:picMk id="1026" creationId="{29C25C6E-DE4D-A564-BE18-2DC12B26DECB}"/>
          </ac:picMkLst>
        </pc:picChg>
        <pc:picChg chg="del">
          <ac:chgData name="Dr.Mritunjay Kumar" userId="ce6d84e442459372" providerId="LiveId" clId="{F246C2DB-3167-455F-9BB9-EE60E56BD8BA}" dt="2023-05-18T06:09:51.785" v="491" actId="478"/>
          <ac:picMkLst>
            <pc:docMk/>
            <pc:sldMk cId="0" sldId="260"/>
            <ac:picMk id="2050" creationId="{00000000-0000-0000-0000-000000000000}"/>
          </ac:picMkLst>
        </pc:picChg>
      </pc:sldChg>
      <pc:sldChg chg="modSp mod">
        <pc:chgData name="Dr.Mritunjay Kumar" userId="ce6d84e442459372" providerId="LiveId" clId="{F246C2DB-3167-455F-9BB9-EE60E56BD8BA}" dt="2023-05-18T06:21:14.170" v="568" actId="20577"/>
        <pc:sldMkLst>
          <pc:docMk/>
          <pc:sldMk cId="0" sldId="261"/>
        </pc:sldMkLst>
        <pc:spChg chg="mod">
          <ac:chgData name="Dr.Mritunjay Kumar" userId="ce6d84e442459372" providerId="LiveId" clId="{F246C2DB-3167-455F-9BB9-EE60E56BD8BA}" dt="2023-05-18T06:21:14.170" v="568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Dr.Mritunjay Kumar" userId="ce6d84e442459372" providerId="LiveId" clId="{F246C2DB-3167-455F-9BB9-EE60E56BD8BA}" dt="2023-05-18T06:27:12.653" v="608" actId="20577"/>
        <pc:sldMkLst>
          <pc:docMk/>
          <pc:sldMk cId="0" sldId="262"/>
        </pc:sldMkLst>
        <pc:spChg chg="mod">
          <ac:chgData name="Dr.Mritunjay Kumar" userId="ce6d84e442459372" providerId="LiveId" clId="{F246C2DB-3167-455F-9BB9-EE60E56BD8BA}" dt="2023-05-18T06:27:12.653" v="608" actId="20577"/>
          <ac:spMkLst>
            <pc:docMk/>
            <pc:sldMk cId="0" sldId="262"/>
            <ac:spMk id="4" creationId="{00000000-0000-0000-0000-000000000000}"/>
          </ac:spMkLst>
        </pc:spChg>
      </pc:sldChg>
      <pc:sldChg chg="modSp mod">
        <pc:chgData name="Dr.Mritunjay Kumar" userId="ce6d84e442459372" providerId="LiveId" clId="{F246C2DB-3167-455F-9BB9-EE60E56BD8BA}" dt="2023-05-18T06:36:03.838" v="709" actId="20577"/>
        <pc:sldMkLst>
          <pc:docMk/>
          <pc:sldMk cId="0" sldId="263"/>
        </pc:sldMkLst>
        <pc:spChg chg="mod">
          <ac:chgData name="Dr.Mritunjay Kumar" userId="ce6d84e442459372" providerId="LiveId" clId="{F246C2DB-3167-455F-9BB9-EE60E56BD8BA}" dt="2023-05-18T06:36:03.838" v="709" actId="20577"/>
          <ac:spMkLst>
            <pc:docMk/>
            <pc:sldMk cId="0" sldId="263"/>
            <ac:spMk id="4" creationId="{00000000-0000-0000-0000-000000000000}"/>
          </ac:spMkLst>
        </pc:spChg>
      </pc:sldChg>
      <pc:sldChg chg="modSp mod">
        <pc:chgData name="Dr.Mritunjay Kumar" userId="ce6d84e442459372" providerId="LiveId" clId="{F246C2DB-3167-455F-9BB9-EE60E56BD8BA}" dt="2023-05-18T06:47:56.144" v="826" actId="20577"/>
        <pc:sldMkLst>
          <pc:docMk/>
          <pc:sldMk cId="0" sldId="264"/>
        </pc:sldMkLst>
        <pc:spChg chg="mod">
          <ac:chgData name="Dr.Mritunjay Kumar" userId="ce6d84e442459372" providerId="LiveId" clId="{F246C2DB-3167-455F-9BB9-EE60E56BD8BA}" dt="2023-05-18T06:47:56.144" v="826" actId="20577"/>
          <ac:spMkLst>
            <pc:docMk/>
            <pc:sldMk cId="0" sldId="264"/>
            <ac:spMk id="4" creationId="{00000000-0000-0000-0000-000000000000}"/>
          </ac:spMkLst>
        </pc:spChg>
      </pc:sldChg>
      <pc:sldChg chg="addSp delSp modSp mod">
        <pc:chgData name="Dr.Mritunjay Kumar" userId="ce6d84e442459372" providerId="LiveId" clId="{F246C2DB-3167-455F-9BB9-EE60E56BD8BA}" dt="2023-05-18T07:45:03.877" v="919" actId="20577"/>
        <pc:sldMkLst>
          <pc:docMk/>
          <pc:sldMk cId="0" sldId="266"/>
        </pc:sldMkLst>
        <pc:spChg chg="mod">
          <ac:chgData name="Dr.Mritunjay Kumar" userId="ce6d84e442459372" providerId="LiveId" clId="{F246C2DB-3167-455F-9BB9-EE60E56BD8BA}" dt="2023-05-18T07:45:03.877" v="919" actId="20577"/>
          <ac:spMkLst>
            <pc:docMk/>
            <pc:sldMk cId="0" sldId="266"/>
            <ac:spMk id="4" creationId="{00000000-0000-0000-0000-000000000000}"/>
          </ac:spMkLst>
        </pc:spChg>
        <pc:spChg chg="add del mod">
          <ac:chgData name="Dr.Mritunjay Kumar" userId="ce6d84e442459372" providerId="LiveId" clId="{F246C2DB-3167-455F-9BB9-EE60E56BD8BA}" dt="2023-05-18T07:42:25.663" v="882"/>
          <ac:spMkLst>
            <pc:docMk/>
            <pc:sldMk cId="0" sldId="266"/>
            <ac:spMk id="5" creationId="{15A38258-07A4-25CA-CF89-070DACF3B61F}"/>
          </ac:spMkLst>
        </pc:spChg>
        <pc:spChg chg="add del mod">
          <ac:chgData name="Dr.Mritunjay Kumar" userId="ce6d84e442459372" providerId="LiveId" clId="{F246C2DB-3167-455F-9BB9-EE60E56BD8BA}" dt="2023-05-18T07:44:10.639" v="889" actId="478"/>
          <ac:spMkLst>
            <pc:docMk/>
            <pc:sldMk cId="0" sldId="266"/>
            <ac:spMk id="7" creationId="{1D3530B5-1C58-4049-5F87-F008CFAA1E8C}"/>
          </ac:spMkLst>
        </pc:spChg>
        <pc:picChg chg="add del mod">
          <ac:chgData name="Dr.Mritunjay Kumar" userId="ce6d84e442459372" providerId="LiveId" clId="{F246C2DB-3167-455F-9BB9-EE60E56BD8BA}" dt="2023-05-18T07:43:59.317" v="887" actId="478"/>
          <ac:picMkLst>
            <pc:docMk/>
            <pc:sldMk cId="0" sldId="266"/>
            <ac:picMk id="2050" creationId="{394B13A5-7341-BD96-59C9-FFDFD8CE11E5}"/>
          </ac:picMkLst>
        </pc:picChg>
        <pc:picChg chg="add mod">
          <ac:chgData name="Dr.Mritunjay Kumar" userId="ce6d84e442459372" providerId="LiveId" clId="{F246C2DB-3167-455F-9BB9-EE60E56BD8BA}" dt="2023-05-18T07:44:40.219" v="895" actId="1076"/>
          <ac:picMkLst>
            <pc:docMk/>
            <pc:sldMk cId="0" sldId="266"/>
            <ac:picMk id="2052" creationId="{EAC3B72D-ED60-3C04-01D5-3C0C43A8BA11}"/>
          </ac:picMkLst>
        </pc:picChg>
        <pc:picChg chg="del">
          <ac:chgData name="Dr.Mritunjay Kumar" userId="ce6d84e442459372" providerId="LiveId" clId="{F246C2DB-3167-455F-9BB9-EE60E56BD8BA}" dt="2023-05-18T07:42:14.060" v="881" actId="478"/>
          <ac:picMkLst>
            <pc:docMk/>
            <pc:sldMk cId="0" sldId="266"/>
            <ac:picMk id="7171" creationId="{00000000-0000-0000-0000-000000000000}"/>
          </ac:picMkLst>
        </pc:picChg>
      </pc:sldChg>
      <pc:sldChg chg="addSp delSp modSp mod">
        <pc:chgData name="Dr.Mritunjay Kumar" userId="ce6d84e442459372" providerId="LiveId" clId="{F246C2DB-3167-455F-9BB9-EE60E56BD8BA}" dt="2023-05-18T08:07:54.661" v="962" actId="1076"/>
        <pc:sldMkLst>
          <pc:docMk/>
          <pc:sldMk cId="0" sldId="267"/>
        </pc:sldMkLst>
        <pc:spChg chg="add del mod">
          <ac:chgData name="Dr.Mritunjay Kumar" userId="ce6d84e442459372" providerId="LiveId" clId="{F246C2DB-3167-455F-9BB9-EE60E56BD8BA}" dt="2023-05-18T08:06:47.780" v="958" actId="478"/>
          <ac:spMkLst>
            <pc:docMk/>
            <pc:sldMk cId="0" sldId="267"/>
            <ac:spMk id="3" creationId="{A8CE7F3D-8D9F-045E-FDC5-F9D0F27B185E}"/>
          </ac:spMkLst>
        </pc:spChg>
        <pc:spChg chg="mod">
          <ac:chgData name="Dr.Mritunjay Kumar" userId="ce6d84e442459372" providerId="LiveId" clId="{F246C2DB-3167-455F-9BB9-EE60E56BD8BA}" dt="2023-05-18T08:00:53.984" v="955" actId="20577"/>
          <ac:spMkLst>
            <pc:docMk/>
            <pc:sldMk cId="0" sldId="267"/>
            <ac:spMk id="4" creationId="{00000000-0000-0000-0000-000000000000}"/>
          </ac:spMkLst>
        </pc:spChg>
        <pc:picChg chg="add del">
          <ac:chgData name="Dr.Mritunjay Kumar" userId="ce6d84e442459372" providerId="LiveId" clId="{F246C2DB-3167-455F-9BB9-EE60E56BD8BA}" dt="2023-05-18T08:06:40.906" v="957" actId="478"/>
          <ac:picMkLst>
            <pc:docMk/>
            <pc:sldMk cId="0" sldId="267"/>
            <ac:picMk id="3074" creationId="{381BEED5-C007-DB28-50ED-B1EE68CD63BC}"/>
          </ac:picMkLst>
        </pc:picChg>
        <pc:picChg chg="add mod">
          <ac:chgData name="Dr.Mritunjay Kumar" userId="ce6d84e442459372" providerId="LiveId" clId="{F246C2DB-3167-455F-9BB9-EE60E56BD8BA}" dt="2023-05-18T08:07:54.661" v="962" actId="1076"/>
          <ac:picMkLst>
            <pc:docMk/>
            <pc:sldMk cId="0" sldId="267"/>
            <ac:picMk id="3076" creationId="{DFC065B2-224B-AF24-E5F4-0BFBD6326B87}"/>
          </ac:picMkLst>
        </pc:picChg>
        <pc:picChg chg="del">
          <ac:chgData name="Dr.Mritunjay Kumar" userId="ce6d84e442459372" providerId="LiveId" clId="{F246C2DB-3167-455F-9BB9-EE60E56BD8BA}" dt="2023-05-18T08:06:40.906" v="957" actId="478"/>
          <ac:picMkLst>
            <pc:docMk/>
            <pc:sldMk cId="0" sldId="267"/>
            <ac:picMk id="8195" creationId="{00000000-0000-0000-0000-000000000000}"/>
          </ac:picMkLst>
        </pc:picChg>
      </pc:sldChg>
      <pc:sldChg chg="addSp delSp modSp mod">
        <pc:chgData name="Dr.Mritunjay Kumar" userId="ce6d84e442459372" providerId="LiveId" clId="{F246C2DB-3167-455F-9BB9-EE60E56BD8BA}" dt="2023-05-18T08:22:57.555" v="1031" actId="1076"/>
        <pc:sldMkLst>
          <pc:docMk/>
          <pc:sldMk cId="0" sldId="268"/>
        </pc:sldMkLst>
        <pc:spChg chg="mod">
          <ac:chgData name="Dr.Mritunjay Kumar" userId="ce6d84e442459372" providerId="LiveId" clId="{F246C2DB-3167-455F-9BB9-EE60E56BD8BA}" dt="2023-05-18T08:19:31.599" v="1021" actId="20577"/>
          <ac:spMkLst>
            <pc:docMk/>
            <pc:sldMk cId="0" sldId="268"/>
            <ac:spMk id="4" creationId="{00000000-0000-0000-0000-000000000000}"/>
          </ac:spMkLst>
        </pc:spChg>
        <pc:spChg chg="add del mod">
          <ac:chgData name="Dr.Mritunjay Kumar" userId="ce6d84e442459372" providerId="LiveId" clId="{F246C2DB-3167-455F-9BB9-EE60E56BD8BA}" dt="2023-05-18T08:20:32.564" v="1023" actId="478"/>
          <ac:spMkLst>
            <pc:docMk/>
            <pc:sldMk cId="0" sldId="268"/>
            <ac:spMk id="5" creationId="{1FC00892-B9A2-5B13-5A6F-15D07ED0041B}"/>
          </ac:spMkLst>
        </pc:spChg>
        <pc:picChg chg="add del mod">
          <ac:chgData name="Dr.Mritunjay Kumar" userId="ce6d84e442459372" providerId="LiveId" clId="{F246C2DB-3167-455F-9BB9-EE60E56BD8BA}" dt="2023-05-18T08:21:41.331" v="1027" actId="478"/>
          <ac:picMkLst>
            <pc:docMk/>
            <pc:sldMk cId="0" sldId="268"/>
            <ac:picMk id="4098" creationId="{38DFD302-5786-0446-170E-A3E0ACD63F2C}"/>
          </ac:picMkLst>
        </pc:picChg>
        <pc:picChg chg="add mod">
          <ac:chgData name="Dr.Mritunjay Kumar" userId="ce6d84e442459372" providerId="LiveId" clId="{F246C2DB-3167-455F-9BB9-EE60E56BD8BA}" dt="2023-05-18T08:22:57.555" v="1031" actId="1076"/>
          <ac:picMkLst>
            <pc:docMk/>
            <pc:sldMk cId="0" sldId="268"/>
            <ac:picMk id="4100" creationId="{B1DEEE7C-06FA-E2F5-5992-D64BB5448C16}"/>
          </ac:picMkLst>
        </pc:picChg>
        <pc:picChg chg="del">
          <ac:chgData name="Dr.Mritunjay Kumar" userId="ce6d84e442459372" providerId="LiveId" clId="{F246C2DB-3167-455F-9BB9-EE60E56BD8BA}" dt="2023-05-18T08:20:28.683" v="1022" actId="478"/>
          <ac:picMkLst>
            <pc:docMk/>
            <pc:sldMk cId="0" sldId="268"/>
            <ac:picMk id="9218" creationId="{00000000-0000-0000-0000-000000000000}"/>
          </ac:picMkLst>
        </pc:picChg>
      </pc:sldChg>
      <pc:sldChg chg="modSp mod">
        <pc:chgData name="Dr.Mritunjay Kumar" userId="ce6d84e442459372" providerId="LiveId" clId="{F246C2DB-3167-455F-9BB9-EE60E56BD8BA}" dt="2023-05-18T08:32:04.720" v="1091" actId="108"/>
        <pc:sldMkLst>
          <pc:docMk/>
          <pc:sldMk cId="0" sldId="269"/>
        </pc:sldMkLst>
        <pc:spChg chg="mod">
          <ac:chgData name="Dr.Mritunjay Kumar" userId="ce6d84e442459372" providerId="LiveId" clId="{F246C2DB-3167-455F-9BB9-EE60E56BD8BA}" dt="2023-05-18T08:32:04.720" v="1091" actId="108"/>
          <ac:spMkLst>
            <pc:docMk/>
            <pc:sldMk cId="0" sldId="269"/>
            <ac:spMk id="4" creationId="{00000000-0000-0000-0000-000000000000}"/>
          </ac:spMkLst>
        </pc:spChg>
      </pc:sldChg>
      <pc:sldChg chg="del">
        <pc:chgData name="Dr.Mritunjay Kumar" userId="ce6d84e442459372" providerId="LiveId" clId="{F246C2DB-3167-455F-9BB9-EE60E56BD8BA}" dt="2023-05-18T04:24:55.422" v="89" actId="47"/>
        <pc:sldMkLst>
          <pc:docMk/>
          <pc:sldMk cId="0" sldId="270"/>
        </pc:sldMkLst>
      </pc:sldChg>
      <pc:sldChg chg="addSp delSp modSp mod">
        <pc:chgData name="Dr.Mritunjay Kumar" userId="ce6d84e442459372" providerId="LiveId" clId="{F246C2DB-3167-455F-9BB9-EE60E56BD8BA}" dt="2023-05-18T08:40:28.801" v="1094"/>
        <pc:sldMkLst>
          <pc:docMk/>
          <pc:sldMk cId="223485177" sldId="277"/>
        </pc:sldMkLst>
        <pc:picChg chg="add mod">
          <ac:chgData name="Dr.Mritunjay Kumar" userId="ce6d84e442459372" providerId="LiveId" clId="{F246C2DB-3167-455F-9BB9-EE60E56BD8BA}" dt="2023-05-18T08:40:28.801" v="1094"/>
          <ac:picMkLst>
            <pc:docMk/>
            <pc:sldMk cId="223485177" sldId="277"/>
            <ac:picMk id="2" creationId="{D2F291D4-891C-A1F5-157D-BF28EC178AFA}"/>
          </ac:picMkLst>
        </pc:picChg>
        <pc:picChg chg="del mod">
          <ac:chgData name="Dr.Mritunjay Kumar" userId="ce6d84e442459372" providerId="LiveId" clId="{F246C2DB-3167-455F-9BB9-EE60E56BD8BA}" dt="2023-05-18T08:39:42.392" v="1093" actId="478"/>
          <ac:picMkLst>
            <pc:docMk/>
            <pc:sldMk cId="223485177" sldId="277"/>
            <ac:picMk id="5" creationId="{4254C7FA-EB13-BE36-BA50-B4F9920D148B}"/>
          </ac:picMkLst>
        </pc:picChg>
      </pc:sldChg>
      <pc:sldChg chg="addSp modSp mod">
        <pc:chgData name="Dr.Mritunjay Kumar" userId="ce6d84e442459372" providerId="LiveId" clId="{F246C2DB-3167-455F-9BB9-EE60E56BD8BA}" dt="2023-05-18T04:08:35.367" v="11" actId="1076"/>
        <pc:sldMkLst>
          <pc:docMk/>
          <pc:sldMk cId="4158536418" sldId="279"/>
        </pc:sldMkLst>
        <pc:spChg chg="mod">
          <ac:chgData name="Dr.Mritunjay Kumar" userId="ce6d84e442459372" providerId="LiveId" clId="{F246C2DB-3167-455F-9BB9-EE60E56BD8BA}" dt="2023-05-18T04:08:17.803" v="7" actId="14100"/>
          <ac:spMkLst>
            <pc:docMk/>
            <pc:sldMk cId="4158536418" sldId="279"/>
            <ac:spMk id="3" creationId="{06DE482B-E40A-F9C0-0AE4-E3DADF6C32F1}"/>
          </ac:spMkLst>
        </pc:spChg>
        <pc:picChg chg="add mod">
          <ac:chgData name="Dr.Mritunjay Kumar" userId="ce6d84e442459372" providerId="LiveId" clId="{F246C2DB-3167-455F-9BB9-EE60E56BD8BA}" dt="2023-05-18T04:06:19.075" v="6" actId="1076"/>
          <ac:picMkLst>
            <pc:docMk/>
            <pc:sldMk cId="4158536418" sldId="279"/>
            <ac:picMk id="1026" creationId="{71F926FB-E40A-0C5F-0126-1655267F6DEC}"/>
          </ac:picMkLst>
        </pc:picChg>
        <pc:picChg chg="add mod">
          <ac:chgData name="Dr.Mritunjay Kumar" userId="ce6d84e442459372" providerId="LiveId" clId="{F246C2DB-3167-455F-9BB9-EE60E56BD8BA}" dt="2023-05-18T04:08:35.367" v="11" actId="1076"/>
          <ac:picMkLst>
            <pc:docMk/>
            <pc:sldMk cId="4158536418" sldId="279"/>
            <ac:picMk id="1028" creationId="{7F935C2C-AC66-F83B-325C-229E63A81FBF}"/>
          </ac:picMkLst>
        </pc:picChg>
      </pc:sldChg>
      <pc:sldChg chg="addSp delSp modSp mod">
        <pc:chgData name="Dr.Mritunjay Kumar" userId="ce6d84e442459372" providerId="LiveId" clId="{F246C2DB-3167-455F-9BB9-EE60E56BD8BA}" dt="2023-05-18T04:24:39.065" v="87"/>
        <pc:sldMkLst>
          <pc:docMk/>
          <pc:sldMk cId="3929423449" sldId="282"/>
        </pc:sldMkLst>
        <pc:spChg chg="add del mod">
          <ac:chgData name="Dr.Mritunjay Kumar" userId="ce6d84e442459372" providerId="LiveId" clId="{F246C2DB-3167-455F-9BB9-EE60E56BD8BA}" dt="2023-05-18T04:13:07.217" v="16" actId="12084"/>
          <ac:spMkLst>
            <pc:docMk/>
            <pc:sldMk cId="3929423449" sldId="282"/>
            <ac:spMk id="3" creationId="{1DD4C373-410A-AFA0-35E0-86DC58476082}"/>
          </ac:spMkLst>
        </pc:spChg>
        <pc:spChg chg="add del mod">
          <ac:chgData name="Dr.Mritunjay Kumar" userId="ce6d84e442459372" providerId="LiveId" clId="{F246C2DB-3167-455F-9BB9-EE60E56BD8BA}" dt="2023-05-18T04:16:43.148" v="31" actId="11529"/>
          <ac:spMkLst>
            <pc:docMk/>
            <pc:sldMk cId="3929423449" sldId="282"/>
            <ac:spMk id="5" creationId="{ABFD6FC5-E17F-3165-F2BD-3EB87509997B}"/>
          </ac:spMkLst>
        </pc:spChg>
        <pc:graphicFrameChg chg="add del mod">
          <ac:chgData name="Dr.Mritunjay Kumar" userId="ce6d84e442459372" providerId="LiveId" clId="{F246C2DB-3167-455F-9BB9-EE60E56BD8BA}" dt="2023-05-18T04:12:08.841" v="14" actId="12084"/>
          <ac:graphicFrameMkLst>
            <pc:docMk/>
            <pc:sldMk cId="3929423449" sldId="282"/>
            <ac:graphicFrameMk id="2" creationId="{FCA48E89-2389-D002-3DB0-01EB880AA6B2}"/>
          </ac:graphicFrameMkLst>
        </pc:graphicFrameChg>
        <pc:graphicFrameChg chg="add del mod modGraphic">
          <ac:chgData name="Dr.Mritunjay Kumar" userId="ce6d84e442459372" providerId="LiveId" clId="{F246C2DB-3167-455F-9BB9-EE60E56BD8BA}" dt="2023-05-18T04:24:39.065" v="87"/>
          <ac:graphicFrameMkLst>
            <pc:docMk/>
            <pc:sldMk cId="3929423449" sldId="282"/>
            <ac:graphicFrameMk id="4" creationId="{5A2194AD-E9A9-A806-2AE2-5167980554D0}"/>
          </ac:graphicFrameMkLst>
        </pc:graphicFrameChg>
      </pc:sldChg>
      <pc:sldChg chg="del">
        <pc:chgData name="Dr.Mritunjay Kumar" userId="ce6d84e442459372" providerId="LiveId" clId="{F246C2DB-3167-455F-9BB9-EE60E56BD8BA}" dt="2023-05-18T04:24:48.407" v="88" actId="47"/>
        <pc:sldMkLst>
          <pc:docMk/>
          <pc:sldMk cId="2812977117" sldId="283"/>
        </pc:sldMkLst>
      </pc:sldChg>
      <pc:sldChg chg="modSp mod">
        <pc:chgData name="Dr.Mritunjay Kumar" userId="ce6d84e442459372" providerId="LiveId" clId="{F246C2DB-3167-455F-9BB9-EE60E56BD8BA}" dt="2023-05-18T08:23:22.417" v="1043" actId="20577"/>
        <pc:sldMkLst>
          <pc:docMk/>
          <pc:sldMk cId="1256306413" sldId="284"/>
        </pc:sldMkLst>
        <pc:spChg chg="mod">
          <ac:chgData name="Dr.Mritunjay Kumar" userId="ce6d84e442459372" providerId="LiveId" clId="{F246C2DB-3167-455F-9BB9-EE60E56BD8BA}" dt="2023-05-18T08:23:22.417" v="1043" actId="20577"/>
          <ac:spMkLst>
            <pc:docMk/>
            <pc:sldMk cId="1256306413" sldId="284"/>
            <ac:spMk id="2" creationId="{9A6B6048-3828-612B-FFF4-69A0345346B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D7D70-1181-4AEA-A17B-397DE766D0E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96A147-FF88-4A86-AE24-FE9A38F02D72}">
      <dgm:prSet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</a:rPr>
            <a:t>Based on etiology, zoonoses are classified as </a:t>
          </a:r>
        </a:p>
      </dgm:t>
    </dgm:pt>
    <dgm:pt modelId="{DBEB8F9C-E792-4A89-BE55-424F5DF94EA1}" type="parTrans" cxnId="{67F99DA3-F4F5-43C7-9D44-66F90FE4B78C}">
      <dgm:prSet/>
      <dgm:spPr/>
      <dgm:t>
        <a:bodyPr/>
        <a:lstStyle/>
        <a:p>
          <a:endParaRPr lang="en-US"/>
        </a:p>
      </dgm:t>
    </dgm:pt>
    <dgm:pt modelId="{C2146852-6BC4-49C4-A1BF-CE3F7FFF5F8B}" type="sibTrans" cxnId="{67F99DA3-F4F5-43C7-9D44-66F90FE4B78C}">
      <dgm:prSet/>
      <dgm:spPr/>
      <dgm:t>
        <a:bodyPr/>
        <a:lstStyle/>
        <a:p>
          <a:endParaRPr lang="en-US"/>
        </a:p>
      </dgm:t>
    </dgm:pt>
    <dgm:pt modelId="{7FEB27B4-0A72-4B46-9E96-65B43240F0C8}">
      <dgm:prSet custT="1"/>
      <dgm:spPr/>
      <dgm:t>
        <a:bodyPr/>
        <a:lstStyle/>
        <a:p>
          <a:r>
            <a:rPr lang="en-US" sz="1400" dirty="0"/>
            <a:t>1. </a:t>
          </a:r>
          <a:r>
            <a:rPr lang="en-US" sz="1800" dirty="0"/>
            <a:t>Bacterial zoonoses (anthrax, salmonellosis, tuberculosis, Lyme disease, brucellosis, and plague)</a:t>
          </a:r>
        </a:p>
      </dgm:t>
    </dgm:pt>
    <dgm:pt modelId="{8D76553B-8D6B-4D35-A7BE-EB88B29D80DA}" type="parTrans" cxnId="{B33C416E-CDB4-4FF9-96F7-C4C15D5F5D08}">
      <dgm:prSet/>
      <dgm:spPr/>
      <dgm:t>
        <a:bodyPr/>
        <a:lstStyle/>
        <a:p>
          <a:endParaRPr lang="en-US"/>
        </a:p>
      </dgm:t>
    </dgm:pt>
    <dgm:pt modelId="{34803704-CBFC-468D-A53E-E950AAE9E536}" type="sibTrans" cxnId="{B33C416E-CDB4-4FF9-96F7-C4C15D5F5D08}">
      <dgm:prSet/>
      <dgm:spPr/>
      <dgm:t>
        <a:bodyPr/>
        <a:lstStyle/>
        <a:p>
          <a:endParaRPr lang="en-US"/>
        </a:p>
      </dgm:t>
    </dgm:pt>
    <dgm:pt modelId="{9FEA5521-91CC-4BF3-8B54-EE15423E4A11}">
      <dgm:prSet custT="1"/>
      <dgm:spPr/>
      <dgm:t>
        <a:bodyPr/>
        <a:lstStyle/>
        <a:p>
          <a:r>
            <a:rPr lang="en-US" sz="1400" dirty="0"/>
            <a:t>2. </a:t>
          </a:r>
          <a:r>
            <a:rPr lang="en-US" sz="1800" dirty="0"/>
            <a:t>Viral zoonoses (rabies, acquired immune deficiency syndrome- AIDS, Ebola, and avian influenza)</a:t>
          </a:r>
        </a:p>
      </dgm:t>
    </dgm:pt>
    <dgm:pt modelId="{EC2E5C51-06D6-4937-AF3B-D733EC4474EA}" type="parTrans" cxnId="{F9F6677C-7CD5-43E9-BAD0-DB2AB8CAE91E}">
      <dgm:prSet/>
      <dgm:spPr/>
      <dgm:t>
        <a:bodyPr/>
        <a:lstStyle/>
        <a:p>
          <a:endParaRPr lang="en-US"/>
        </a:p>
      </dgm:t>
    </dgm:pt>
    <dgm:pt modelId="{F335E512-3B2C-4197-8CF2-D1CA7F6FECF3}" type="sibTrans" cxnId="{F9F6677C-7CD5-43E9-BAD0-DB2AB8CAE91E}">
      <dgm:prSet/>
      <dgm:spPr/>
      <dgm:t>
        <a:bodyPr/>
        <a:lstStyle/>
        <a:p>
          <a:endParaRPr lang="en-US"/>
        </a:p>
      </dgm:t>
    </dgm:pt>
    <dgm:pt modelId="{95F9FEAA-1D6C-476D-A362-08DD649D4751}">
      <dgm:prSet custT="1"/>
      <dgm:spPr/>
      <dgm:t>
        <a:bodyPr/>
        <a:lstStyle/>
        <a:p>
          <a:r>
            <a:rPr lang="en-US" sz="1400" dirty="0"/>
            <a:t>3. </a:t>
          </a:r>
          <a:r>
            <a:rPr lang="en-US" sz="1800" dirty="0"/>
            <a:t>Parasitic zoonoses (trichinosis, toxoplasmosis, </a:t>
          </a:r>
          <a:r>
            <a:rPr lang="en-US" sz="1800" dirty="0" err="1"/>
            <a:t>trematodosis</a:t>
          </a:r>
          <a:r>
            <a:rPr lang="en-US" sz="1800" dirty="0"/>
            <a:t>, giardiasis, malaria, and echinococcosis</a:t>
          </a:r>
          <a:r>
            <a:rPr lang="en-US" sz="1400" dirty="0"/>
            <a:t>)</a:t>
          </a:r>
        </a:p>
      </dgm:t>
    </dgm:pt>
    <dgm:pt modelId="{269693DB-50E4-49AD-8F66-5E6BF4D606B0}" type="parTrans" cxnId="{45996E7C-AA1B-4988-A9F5-F50F5C0FF789}">
      <dgm:prSet/>
      <dgm:spPr/>
      <dgm:t>
        <a:bodyPr/>
        <a:lstStyle/>
        <a:p>
          <a:endParaRPr lang="en-US"/>
        </a:p>
      </dgm:t>
    </dgm:pt>
    <dgm:pt modelId="{62820522-31F7-45A6-9573-F3CA2176E6BD}" type="sibTrans" cxnId="{45996E7C-AA1B-4988-A9F5-F50F5C0FF789}">
      <dgm:prSet/>
      <dgm:spPr/>
      <dgm:t>
        <a:bodyPr/>
        <a:lstStyle/>
        <a:p>
          <a:endParaRPr lang="en-US"/>
        </a:p>
      </dgm:t>
    </dgm:pt>
    <dgm:pt modelId="{FBF03039-34D6-4239-A950-F12A19C3AC99}">
      <dgm:prSet custT="1"/>
      <dgm:spPr/>
      <dgm:t>
        <a:bodyPr/>
        <a:lstStyle/>
        <a:p>
          <a:r>
            <a:rPr lang="en-US" sz="1400" dirty="0"/>
            <a:t>4. </a:t>
          </a:r>
          <a:r>
            <a:rPr lang="en-US" sz="1800" dirty="0"/>
            <a:t>Fungal zoonoses (ring worm)</a:t>
          </a:r>
        </a:p>
      </dgm:t>
    </dgm:pt>
    <dgm:pt modelId="{DC7816C8-3D2E-4DD6-AE46-0517462479B7}" type="parTrans" cxnId="{6C8EEC0C-B8DA-4C69-9F61-6A07A5ECC03A}">
      <dgm:prSet/>
      <dgm:spPr/>
      <dgm:t>
        <a:bodyPr/>
        <a:lstStyle/>
        <a:p>
          <a:endParaRPr lang="en-US"/>
        </a:p>
      </dgm:t>
    </dgm:pt>
    <dgm:pt modelId="{2D3C63B0-7E71-470D-A104-B7376A761233}" type="sibTrans" cxnId="{6C8EEC0C-B8DA-4C69-9F61-6A07A5ECC03A}">
      <dgm:prSet/>
      <dgm:spPr/>
      <dgm:t>
        <a:bodyPr/>
        <a:lstStyle/>
        <a:p>
          <a:endParaRPr lang="en-US"/>
        </a:p>
      </dgm:t>
    </dgm:pt>
    <dgm:pt modelId="{E422993F-110A-4D93-AB99-063168DCFB9E}">
      <dgm:prSet custT="1"/>
      <dgm:spPr/>
      <dgm:t>
        <a:bodyPr/>
        <a:lstStyle/>
        <a:p>
          <a:r>
            <a:rPr lang="en-US" sz="1800" dirty="0"/>
            <a:t>5. Rickettsial zoonoses (Q-fever)</a:t>
          </a:r>
        </a:p>
      </dgm:t>
    </dgm:pt>
    <dgm:pt modelId="{ECBD675B-95B6-4C67-9143-CD116ACC9C99}" type="parTrans" cxnId="{BFFB2371-CA4B-49B2-BE4C-83BF49AA88A1}">
      <dgm:prSet/>
      <dgm:spPr/>
      <dgm:t>
        <a:bodyPr/>
        <a:lstStyle/>
        <a:p>
          <a:endParaRPr lang="en-US"/>
        </a:p>
      </dgm:t>
    </dgm:pt>
    <dgm:pt modelId="{F1032796-186B-4DFA-8C3B-1AE4FA09B477}" type="sibTrans" cxnId="{BFFB2371-CA4B-49B2-BE4C-83BF49AA88A1}">
      <dgm:prSet/>
      <dgm:spPr/>
      <dgm:t>
        <a:bodyPr/>
        <a:lstStyle/>
        <a:p>
          <a:endParaRPr lang="en-US"/>
        </a:p>
      </dgm:t>
    </dgm:pt>
    <dgm:pt modelId="{4642A87B-7EF8-4814-B57F-E761B7FB803C}">
      <dgm:prSet custT="1"/>
      <dgm:spPr/>
      <dgm:t>
        <a:bodyPr/>
        <a:lstStyle/>
        <a:p>
          <a:r>
            <a:rPr lang="en-US" sz="1800" dirty="0"/>
            <a:t>6. Chlamydial zoonoses (psittacosis)</a:t>
          </a:r>
        </a:p>
      </dgm:t>
    </dgm:pt>
    <dgm:pt modelId="{A3AF05AF-8CF9-4B9C-8144-6A4271CA358B}" type="parTrans" cxnId="{1F92EF0C-7F80-46D1-8E5E-8436A6454D44}">
      <dgm:prSet/>
      <dgm:spPr/>
      <dgm:t>
        <a:bodyPr/>
        <a:lstStyle/>
        <a:p>
          <a:endParaRPr lang="en-US"/>
        </a:p>
      </dgm:t>
    </dgm:pt>
    <dgm:pt modelId="{886E31F9-3FA2-43C8-8778-0EE65A9796F0}" type="sibTrans" cxnId="{1F92EF0C-7F80-46D1-8E5E-8436A6454D44}">
      <dgm:prSet/>
      <dgm:spPr/>
      <dgm:t>
        <a:bodyPr/>
        <a:lstStyle/>
        <a:p>
          <a:endParaRPr lang="en-US"/>
        </a:p>
      </dgm:t>
    </dgm:pt>
    <dgm:pt modelId="{5E564029-B412-4262-A3AA-EBBD5C2040DD}">
      <dgm:prSet custT="1"/>
      <dgm:spPr/>
      <dgm:t>
        <a:bodyPr/>
        <a:lstStyle/>
        <a:p>
          <a:r>
            <a:rPr lang="en-US" sz="1800" dirty="0"/>
            <a:t>7. Mycoplasma zoonoses (Mycoplasma pneumoniae infection)</a:t>
          </a:r>
        </a:p>
      </dgm:t>
    </dgm:pt>
    <dgm:pt modelId="{1E2AE167-7341-4026-8B8B-ADE033F47B50}" type="parTrans" cxnId="{3BC707F5-9BB0-418F-BC4F-58E81D5B64B7}">
      <dgm:prSet/>
      <dgm:spPr/>
      <dgm:t>
        <a:bodyPr/>
        <a:lstStyle/>
        <a:p>
          <a:endParaRPr lang="en-US"/>
        </a:p>
      </dgm:t>
    </dgm:pt>
    <dgm:pt modelId="{EF65007A-67E5-4135-BF8A-310848E2DE07}" type="sibTrans" cxnId="{3BC707F5-9BB0-418F-BC4F-58E81D5B64B7}">
      <dgm:prSet/>
      <dgm:spPr/>
      <dgm:t>
        <a:bodyPr/>
        <a:lstStyle/>
        <a:p>
          <a:endParaRPr lang="en-US"/>
        </a:p>
      </dgm:t>
    </dgm:pt>
    <dgm:pt modelId="{6DBF5A52-B095-422D-83AD-A9C72B217935}">
      <dgm:prSet custT="1"/>
      <dgm:spPr/>
      <dgm:t>
        <a:bodyPr/>
        <a:lstStyle/>
        <a:p>
          <a:r>
            <a:rPr lang="en-US" sz="1800" dirty="0"/>
            <a:t>8. Protozoal zoonoses (Toxoplasmosis) and </a:t>
          </a:r>
        </a:p>
      </dgm:t>
    </dgm:pt>
    <dgm:pt modelId="{9183D5CE-242C-408E-9930-9E512DD6DAAC}" type="parTrans" cxnId="{D359E5FA-F08E-47C1-993C-D55FE1D70164}">
      <dgm:prSet/>
      <dgm:spPr/>
      <dgm:t>
        <a:bodyPr/>
        <a:lstStyle/>
        <a:p>
          <a:endParaRPr lang="en-US"/>
        </a:p>
      </dgm:t>
    </dgm:pt>
    <dgm:pt modelId="{2904EA70-97BE-4D98-A2ED-C396ADD5A7AE}" type="sibTrans" cxnId="{D359E5FA-F08E-47C1-993C-D55FE1D70164}">
      <dgm:prSet/>
      <dgm:spPr/>
      <dgm:t>
        <a:bodyPr/>
        <a:lstStyle/>
        <a:p>
          <a:endParaRPr lang="en-US"/>
        </a:p>
      </dgm:t>
    </dgm:pt>
    <dgm:pt modelId="{97D1B750-BC60-4B00-8B1A-A862B70BB4E4}">
      <dgm:prSet custT="1"/>
      <dgm:spPr/>
      <dgm:t>
        <a:bodyPr/>
        <a:lstStyle/>
        <a:p>
          <a:r>
            <a:rPr lang="en-US" sz="1800" dirty="0"/>
            <a:t>9. Diseases caused by acellular non-viral pathogenic agents (such as transmissible spongiform encephalopathies or mad cow disease) </a:t>
          </a:r>
        </a:p>
      </dgm:t>
    </dgm:pt>
    <dgm:pt modelId="{BC30A17C-F77A-4830-915F-4CDB22AA1328}" type="parTrans" cxnId="{1E075153-2439-406A-A654-A05387D962B2}">
      <dgm:prSet/>
      <dgm:spPr/>
      <dgm:t>
        <a:bodyPr/>
        <a:lstStyle/>
        <a:p>
          <a:endParaRPr lang="en-US"/>
        </a:p>
      </dgm:t>
    </dgm:pt>
    <dgm:pt modelId="{16FFB390-91C6-4370-802A-39908E9B43DC}" type="sibTrans" cxnId="{1E075153-2439-406A-A654-A05387D962B2}">
      <dgm:prSet/>
      <dgm:spPr/>
      <dgm:t>
        <a:bodyPr/>
        <a:lstStyle/>
        <a:p>
          <a:endParaRPr lang="en-US"/>
        </a:p>
      </dgm:t>
    </dgm:pt>
    <dgm:pt modelId="{1554C2CB-BA77-4EEB-AC16-8E722D6B3B2F}" type="pres">
      <dgm:prSet presAssocID="{154D7D70-1181-4AEA-A17B-397DE766D0EE}" presName="linearFlow" presStyleCnt="0">
        <dgm:presLayoutVars>
          <dgm:dir/>
          <dgm:resizeHandles val="exact"/>
        </dgm:presLayoutVars>
      </dgm:prSet>
      <dgm:spPr/>
    </dgm:pt>
    <dgm:pt modelId="{7F6FFF35-2095-4702-BDE1-DDE3FD7CDC80}" type="pres">
      <dgm:prSet presAssocID="{6496A147-FF88-4A86-AE24-FE9A38F02D72}" presName="composite" presStyleCnt="0"/>
      <dgm:spPr/>
    </dgm:pt>
    <dgm:pt modelId="{C13814F5-7B87-4B51-A086-609CCDE33C2F}" type="pres">
      <dgm:prSet presAssocID="{6496A147-FF88-4A86-AE24-FE9A38F02D72}" presName="imgShp" presStyleLbl="fgImgPlace1" presStyleIdx="0" presStyleCnt="10"/>
      <dgm:spPr/>
    </dgm:pt>
    <dgm:pt modelId="{E1F61B43-3D29-489F-B537-C039327A5C76}" type="pres">
      <dgm:prSet presAssocID="{6496A147-FF88-4A86-AE24-FE9A38F02D72}" presName="txShp" presStyleLbl="node1" presStyleIdx="0" presStyleCnt="10">
        <dgm:presLayoutVars>
          <dgm:bulletEnabled val="1"/>
        </dgm:presLayoutVars>
      </dgm:prSet>
      <dgm:spPr/>
    </dgm:pt>
    <dgm:pt modelId="{51ED73F7-DD10-4507-A274-EACE1C54C57B}" type="pres">
      <dgm:prSet presAssocID="{C2146852-6BC4-49C4-A1BF-CE3F7FFF5F8B}" presName="spacing" presStyleCnt="0"/>
      <dgm:spPr/>
    </dgm:pt>
    <dgm:pt modelId="{22EBC467-3916-4C0F-90BA-114362C0CD39}" type="pres">
      <dgm:prSet presAssocID="{7FEB27B4-0A72-4B46-9E96-65B43240F0C8}" presName="composite" presStyleCnt="0"/>
      <dgm:spPr/>
    </dgm:pt>
    <dgm:pt modelId="{573D67A4-3C7E-46F9-BA14-CD9D6BE8D554}" type="pres">
      <dgm:prSet presAssocID="{7FEB27B4-0A72-4B46-9E96-65B43240F0C8}" presName="imgShp" presStyleLbl="fgImgPlace1" presStyleIdx="1" presStyleCnt="10"/>
      <dgm:spPr/>
    </dgm:pt>
    <dgm:pt modelId="{E42FE240-3015-42CF-81A0-F0835DA6E856}" type="pres">
      <dgm:prSet presAssocID="{7FEB27B4-0A72-4B46-9E96-65B43240F0C8}" presName="txShp" presStyleLbl="node1" presStyleIdx="1" presStyleCnt="10">
        <dgm:presLayoutVars>
          <dgm:bulletEnabled val="1"/>
        </dgm:presLayoutVars>
      </dgm:prSet>
      <dgm:spPr/>
    </dgm:pt>
    <dgm:pt modelId="{1212F2F2-BD43-422A-BE0E-08F5D0585AC9}" type="pres">
      <dgm:prSet presAssocID="{34803704-CBFC-468D-A53E-E950AAE9E536}" presName="spacing" presStyleCnt="0"/>
      <dgm:spPr/>
    </dgm:pt>
    <dgm:pt modelId="{F266980A-52EA-4900-93C7-DA7FA1B5B76D}" type="pres">
      <dgm:prSet presAssocID="{9FEA5521-91CC-4BF3-8B54-EE15423E4A11}" presName="composite" presStyleCnt="0"/>
      <dgm:spPr/>
    </dgm:pt>
    <dgm:pt modelId="{4C8E523D-D331-4DE0-A9A4-1FCD009CF46B}" type="pres">
      <dgm:prSet presAssocID="{9FEA5521-91CC-4BF3-8B54-EE15423E4A11}" presName="imgShp" presStyleLbl="fgImgPlace1" presStyleIdx="2" presStyleCnt="10"/>
      <dgm:spPr/>
    </dgm:pt>
    <dgm:pt modelId="{8293675A-E12E-405A-8568-4D50DD7CDEEA}" type="pres">
      <dgm:prSet presAssocID="{9FEA5521-91CC-4BF3-8B54-EE15423E4A11}" presName="txShp" presStyleLbl="node1" presStyleIdx="2" presStyleCnt="10">
        <dgm:presLayoutVars>
          <dgm:bulletEnabled val="1"/>
        </dgm:presLayoutVars>
      </dgm:prSet>
      <dgm:spPr/>
    </dgm:pt>
    <dgm:pt modelId="{ACBAC8F3-D9F7-4346-9D77-BFEE0511E199}" type="pres">
      <dgm:prSet presAssocID="{F335E512-3B2C-4197-8CF2-D1CA7F6FECF3}" presName="spacing" presStyleCnt="0"/>
      <dgm:spPr/>
    </dgm:pt>
    <dgm:pt modelId="{53CE1416-7878-4185-8241-EC059A79F0A9}" type="pres">
      <dgm:prSet presAssocID="{95F9FEAA-1D6C-476D-A362-08DD649D4751}" presName="composite" presStyleCnt="0"/>
      <dgm:spPr/>
    </dgm:pt>
    <dgm:pt modelId="{80D7948D-5A31-4095-A2F1-9C2CC833EF21}" type="pres">
      <dgm:prSet presAssocID="{95F9FEAA-1D6C-476D-A362-08DD649D4751}" presName="imgShp" presStyleLbl="fgImgPlace1" presStyleIdx="3" presStyleCnt="10"/>
      <dgm:spPr/>
    </dgm:pt>
    <dgm:pt modelId="{2AAFAF4C-082B-489B-A9BD-B1D39083F70A}" type="pres">
      <dgm:prSet presAssocID="{95F9FEAA-1D6C-476D-A362-08DD649D4751}" presName="txShp" presStyleLbl="node1" presStyleIdx="3" presStyleCnt="10">
        <dgm:presLayoutVars>
          <dgm:bulletEnabled val="1"/>
        </dgm:presLayoutVars>
      </dgm:prSet>
      <dgm:spPr/>
    </dgm:pt>
    <dgm:pt modelId="{187F8991-B1E2-455B-8E1E-32B2683E0C6F}" type="pres">
      <dgm:prSet presAssocID="{62820522-31F7-45A6-9573-F3CA2176E6BD}" presName="spacing" presStyleCnt="0"/>
      <dgm:spPr/>
    </dgm:pt>
    <dgm:pt modelId="{0F06892F-41AE-4C3F-9D2D-814B304B9732}" type="pres">
      <dgm:prSet presAssocID="{FBF03039-34D6-4239-A950-F12A19C3AC99}" presName="composite" presStyleCnt="0"/>
      <dgm:spPr/>
    </dgm:pt>
    <dgm:pt modelId="{6E4D1BCF-5F70-4365-A09A-6709398AA6B0}" type="pres">
      <dgm:prSet presAssocID="{FBF03039-34D6-4239-A950-F12A19C3AC99}" presName="imgShp" presStyleLbl="fgImgPlace1" presStyleIdx="4" presStyleCnt="10"/>
      <dgm:spPr/>
    </dgm:pt>
    <dgm:pt modelId="{5B9A5314-964B-4664-B338-DCA42316B38E}" type="pres">
      <dgm:prSet presAssocID="{FBF03039-34D6-4239-A950-F12A19C3AC99}" presName="txShp" presStyleLbl="node1" presStyleIdx="4" presStyleCnt="10">
        <dgm:presLayoutVars>
          <dgm:bulletEnabled val="1"/>
        </dgm:presLayoutVars>
      </dgm:prSet>
      <dgm:spPr/>
    </dgm:pt>
    <dgm:pt modelId="{4F30935A-915C-467F-B184-8D2FD0DAE349}" type="pres">
      <dgm:prSet presAssocID="{2D3C63B0-7E71-470D-A104-B7376A761233}" presName="spacing" presStyleCnt="0"/>
      <dgm:spPr/>
    </dgm:pt>
    <dgm:pt modelId="{41825C3F-090B-4432-B018-97A5CF170D79}" type="pres">
      <dgm:prSet presAssocID="{E422993F-110A-4D93-AB99-063168DCFB9E}" presName="composite" presStyleCnt="0"/>
      <dgm:spPr/>
    </dgm:pt>
    <dgm:pt modelId="{D3243063-D2D5-49E0-A70E-578FC1CA79D4}" type="pres">
      <dgm:prSet presAssocID="{E422993F-110A-4D93-AB99-063168DCFB9E}" presName="imgShp" presStyleLbl="fgImgPlace1" presStyleIdx="5" presStyleCnt="10"/>
      <dgm:spPr/>
    </dgm:pt>
    <dgm:pt modelId="{4F690AB2-D72E-47CA-9E5A-7C1347292DB7}" type="pres">
      <dgm:prSet presAssocID="{E422993F-110A-4D93-AB99-063168DCFB9E}" presName="txShp" presStyleLbl="node1" presStyleIdx="5" presStyleCnt="10">
        <dgm:presLayoutVars>
          <dgm:bulletEnabled val="1"/>
        </dgm:presLayoutVars>
      </dgm:prSet>
      <dgm:spPr/>
    </dgm:pt>
    <dgm:pt modelId="{48C871F7-D3B4-410C-9886-7796F63EA250}" type="pres">
      <dgm:prSet presAssocID="{F1032796-186B-4DFA-8C3B-1AE4FA09B477}" presName="spacing" presStyleCnt="0"/>
      <dgm:spPr/>
    </dgm:pt>
    <dgm:pt modelId="{3076E246-357E-4F58-B8CB-68E928C0A157}" type="pres">
      <dgm:prSet presAssocID="{4642A87B-7EF8-4814-B57F-E761B7FB803C}" presName="composite" presStyleCnt="0"/>
      <dgm:spPr/>
    </dgm:pt>
    <dgm:pt modelId="{D581C25F-F54E-47C5-ABF7-7811592923C2}" type="pres">
      <dgm:prSet presAssocID="{4642A87B-7EF8-4814-B57F-E761B7FB803C}" presName="imgShp" presStyleLbl="fgImgPlace1" presStyleIdx="6" presStyleCnt="10"/>
      <dgm:spPr/>
    </dgm:pt>
    <dgm:pt modelId="{1A58D55F-7A52-4134-8BEB-13921922B1F1}" type="pres">
      <dgm:prSet presAssocID="{4642A87B-7EF8-4814-B57F-E761B7FB803C}" presName="txShp" presStyleLbl="node1" presStyleIdx="6" presStyleCnt="10">
        <dgm:presLayoutVars>
          <dgm:bulletEnabled val="1"/>
        </dgm:presLayoutVars>
      </dgm:prSet>
      <dgm:spPr/>
    </dgm:pt>
    <dgm:pt modelId="{67DC8926-6E00-4DBE-9C67-C1A14AEA8BDD}" type="pres">
      <dgm:prSet presAssocID="{886E31F9-3FA2-43C8-8778-0EE65A9796F0}" presName="spacing" presStyleCnt="0"/>
      <dgm:spPr/>
    </dgm:pt>
    <dgm:pt modelId="{CC7885FD-E263-4E2B-8C81-618F8C937100}" type="pres">
      <dgm:prSet presAssocID="{5E564029-B412-4262-A3AA-EBBD5C2040DD}" presName="composite" presStyleCnt="0"/>
      <dgm:spPr/>
    </dgm:pt>
    <dgm:pt modelId="{531F9959-A96D-4CE5-BDE1-CD32DFD9D695}" type="pres">
      <dgm:prSet presAssocID="{5E564029-B412-4262-A3AA-EBBD5C2040DD}" presName="imgShp" presStyleLbl="fgImgPlace1" presStyleIdx="7" presStyleCnt="10"/>
      <dgm:spPr/>
    </dgm:pt>
    <dgm:pt modelId="{01328094-7E05-4D9F-8D3A-E4CB8B15891A}" type="pres">
      <dgm:prSet presAssocID="{5E564029-B412-4262-A3AA-EBBD5C2040DD}" presName="txShp" presStyleLbl="node1" presStyleIdx="7" presStyleCnt="10">
        <dgm:presLayoutVars>
          <dgm:bulletEnabled val="1"/>
        </dgm:presLayoutVars>
      </dgm:prSet>
      <dgm:spPr/>
    </dgm:pt>
    <dgm:pt modelId="{2879C292-9F37-4792-B7B8-FE815E937378}" type="pres">
      <dgm:prSet presAssocID="{EF65007A-67E5-4135-BF8A-310848E2DE07}" presName="spacing" presStyleCnt="0"/>
      <dgm:spPr/>
    </dgm:pt>
    <dgm:pt modelId="{CA8587C9-E9BE-4806-BC9A-8E6B227ED4BD}" type="pres">
      <dgm:prSet presAssocID="{6DBF5A52-B095-422D-83AD-A9C72B217935}" presName="composite" presStyleCnt="0"/>
      <dgm:spPr/>
    </dgm:pt>
    <dgm:pt modelId="{53605712-7AF6-45F1-87A9-7D491682CF6B}" type="pres">
      <dgm:prSet presAssocID="{6DBF5A52-B095-422D-83AD-A9C72B217935}" presName="imgShp" presStyleLbl="fgImgPlace1" presStyleIdx="8" presStyleCnt="10"/>
      <dgm:spPr/>
    </dgm:pt>
    <dgm:pt modelId="{A7F1D8EF-5D5C-4359-9702-225EE0E94B5C}" type="pres">
      <dgm:prSet presAssocID="{6DBF5A52-B095-422D-83AD-A9C72B217935}" presName="txShp" presStyleLbl="node1" presStyleIdx="8" presStyleCnt="10" custScaleX="103592" custScaleY="113757">
        <dgm:presLayoutVars>
          <dgm:bulletEnabled val="1"/>
        </dgm:presLayoutVars>
      </dgm:prSet>
      <dgm:spPr/>
    </dgm:pt>
    <dgm:pt modelId="{4FACF40E-643B-45C7-9010-B7F341F38F40}" type="pres">
      <dgm:prSet presAssocID="{2904EA70-97BE-4D98-A2ED-C396ADD5A7AE}" presName="spacing" presStyleCnt="0"/>
      <dgm:spPr/>
    </dgm:pt>
    <dgm:pt modelId="{7841791F-2F91-417B-8618-41F5D1BE1694}" type="pres">
      <dgm:prSet presAssocID="{97D1B750-BC60-4B00-8B1A-A862B70BB4E4}" presName="composite" presStyleCnt="0"/>
      <dgm:spPr/>
    </dgm:pt>
    <dgm:pt modelId="{2B3EA208-BD92-49B4-8C51-F164D8D035BD}" type="pres">
      <dgm:prSet presAssocID="{97D1B750-BC60-4B00-8B1A-A862B70BB4E4}" presName="imgShp" presStyleLbl="fgImgPlace1" presStyleIdx="9" presStyleCnt="10"/>
      <dgm:spPr/>
    </dgm:pt>
    <dgm:pt modelId="{0B16713C-D513-4B22-BBB5-8E23FDE11A52}" type="pres">
      <dgm:prSet presAssocID="{97D1B750-BC60-4B00-8B1A-A862B70BB4E4}" presName="txShp" presStyleLbl="node1" presStyleIdx="9" presStyleCnt="10" custScaleX="103592" custScaleY="132839">
        <dgm:presLayoutVars>
          <dgm:bulletEnabled val="1"/>
        </dgm:presLayoutVars>
      </dgm:prSet>
      <dgm:spPr/>
    </dgm:pt>
  </dgm:ptLst>
  <dgm:cxnLst>
    <dgm:cxn modelId="{6C8EEC0C-B8DA-4C69-9F61-6A07A5ECC03A}" srcId="{154D7D70-1181-4AEA-A17B-397DE766D0EE}" destId="{FBF03039-34D6-4239-A950-F12A19C3AC99}" srcOrd="4" destOrd="0" parTransId="{DC7816C8-3D2E-4DD6-AE46-0517462479B7}" sibTransId="{2D3C63B0-7E71-470D-A104-B7376A761233}"/>
    <dgm:cxn modelId="{1F92EF0C-7F80-46D1-8E5E-8436A6454D44}" srcId="{154D7D70-1181-4AEA-A17B-397DE766D0EE}" destId="{4642A87B-7EF8-4814-B57F-E761B7FB803C}" srcOrd="6" destOrd="0" parTransId="{A3AF05AF-8CF9-4B9C-8144-6A4271CA358B}" sibTransId="{886E31F9-3FA2-43C8-8778-0EE65A9796F0}"/>
    <dgm:cxn modelId="{82B22D24-100F-43F3-9C1B-FA4C9BCB95D7}" type="presOf" srcId="{5E564029-B412-4262-A3AA-EBBD5C2040DD}" destId="{01328094-7E05-4D9F-8D3A-E4CB8B15891A}" srcOrd="0" destOrd="0" presId="urn:microsoft.com/office/officeart/2005/8/layout/vList3"/>
    <dgm:cxn modelId="{70887646-0843-4D42-91C3-73EA52D82AE1}" type="presOf" srcId="{4642A87B-7EF8-4814-B57F-E761B7FB803C}" destId="{1A58D55F-7A52-4134-8BEB-13921922B1F1}" srcOrd="0" destOrd="0" presId="urn:microsoft.com/office/officeart/2005/8/layout/vList3"/>
    <dgm:cxn modelId="{B33C416E-CDB4-4FF9-96F7-C4C15D5F5D08}" srcId="{154D7D70-1181-4AEA-A17B-397DE766D0EE}" destId="{7FEB27B4-0A72-4B46-9E96-65B43240F0C8}" srcOrd="1" destOrd="0" parTransId="{8D76553B-8D6B-4D35-A7BE-EB88B29D80DA}" sibTransId="{34803704-CBFC-468D-A53E-E950AAE9E536}"/>
    <dgm:cxn modelId="{BFFB2371-CA4B-49B2-BE4C-83BF49AA88A1}" srcId="{154D7D70-1181-4AEA-A17B-397DE766D0EE}" destId="{E422993F-110A-4D93-AB99-063168DCFB9E}" srcOrd="5" destOrd="0" parTransId="{ECBD675B-95B6-4C67-9143-CD116ACC9C99}" sibTransId="{F1032796-186B-4DFA-8C3B-1AE4FA09B477}"/>
    <dgm:cxn modelId="{1E075153-2439-406A-A654-A05387D962B2}" srcId="{154D7D70-1181-4AEA-A17B-397DE766D0EE}" destId="{97D1B750-BC60-4B00-8B1A-A862B70BB4E4}" srcOrd="9" destOrd="0" parTransId="{BC30A17C-F77A-4830-915F-4CDB22AA1328}" sibTransId="{16FFB390-91C6-4370-802A-39908E9B43DC}"/>
    <dgm:cxn modelId="{A87A4B79-1B07-4E1C-A13A-39BA3E0FD4CB}" type="presOf" srcId="{97D1B750-BC60-4B00-8B1A-A862B70BB4E4}" destId="{0B16713C-D513-4B22-BBB5-8E23FDE11A52}" srcOrd="0" destOrd="0" presId="urn:microsoft.com/office/officeart/2005/8/layout/vList3"/>
    <dgm:cxn modelId="{F9F6677C-7CD5-43E9-BAD0-DB2AB8CAE91E}" srcId="{154D7D70-1181-4AEA-A17B-397DE766D0EE}" destId="{9FEA5521-91CC-4BF3-8B54-EE15423E4A11}" srcOrd="2" destOrd="0" parTransId="{EC2E5C51-06D6-4937-AF3B-D733EC4474EA}" sibTransId="{F335E512-3B2C-4197-8CF2-D1CA7F6FECF3}"/>
    <dgm:cxn modelId="{45996E7C-AA1B-4988-A9F5-F50F5C0FF789}" srcId="{154D7D70-1181-4AEA-A17B-397DE766D0EE}" destId="{95F9FEAA-1D6C-476D-A362-08DD649D4751}" srcOrd="3" destOrd="0" parTransId="{269693DB-50E4-49AD-8F66-5E6BF4D606B0}" sibTransId="{62820522-31F7-45A6-9573-F3CA2176E6BD}"/>
    <dgm:cxn modelId="{5A539D83-95E2-4D8F-96C7-F8A833447E9F}" type="presOf" srcId="{6DBF5A52-B095-422D-83AD-A9C72B217935}" destId="{A7F1D8EF-5D5C-4359-9702-225EE0E94B5C}" srcOrd="0" destOrd="0" presId="urn:microsoft.com/office/officeart/2005/8/layout/vList3"/>
    <dgm:cxn modelId="{67F99DA3-F4F5-43C7-9D44-66F90FE4B78C}" srcId="{154D7D70-1181-4AEA-A17B-397DE766D0EE}" destId="{6496A147-FF88-4A86-AE24-FE9A38F02D72}" srcOrd="0" destOrd="0" parTransId="{DBEB8F9C-E792-4A89-BE55-424F5DF94EA1}" sibTransId="{C2146852-6BC4-49C4-A1BF-CE3F7FFF5F8B}"/>
    <dgm:cxn modelId="{ED6981A9-5567-4CB0-B86F-530AA2EFC5FC}" type="presOf" srcId="{154D7D70-1181-4AEA-A17B-397DE766D0EE}" destId="{1554C2CB-BA77-4EEB-AC16-8E722D6B3B2F}" srcOrd="0" destOrd="0" presId="urn:microsoft.com/office/officeart/2005/8/layout/vList3"/>
    <dgm:cxn modelId="{6C8794B5-97D5-4E92-B480-EF02FD7499CC}" type="presOf" srcId="{FBF03039-34D6-4239-A950-F12A19C3AC99}" destId="{5B9A5314-964B-4664-B338-DCA42316B38E}" srcOrd="0" destOrd="0" presId="urn:microsoft.com/office/officeart/2005/8/layout/vList3"/>
    <dgm:cxn modelId="{3AEA2EC7-9A37-43B7-AB77-DD67A251DF83}" type="presOf" srcId="{E422993F-110A-4D93-AB99-063168DCFB9E}" destId="{4F690AB2-D72E-47CA-9E5A-7C1347292DB7}" srcOrd="0" destOrd="0" presId="urn:microsoft.com/office/officeart/2005/8/layout/vList3"/>
    <dgm:cxn modelId="{026EB9C7-BF6C-42D9-AE5D-93F769F3D9B2}" type="presOf" srcId="{9FEA5521-91CC-4BF3-8B54-EE15423E4A11}" destId="{8293675A-E12E-405A-8568-4D50DD7CDEEA}" srcOrd="0" destOrd="0" presId="urn:microsoft.com/office/officeart/2005/8/layout/vList3"/>
    <dgm:cxn modelId="{D64492CA-DE98-4FBE-BF33-C7770E171A91}" type="presOf" srcId="{7FEB27B4-0A72-4B46-9E96-65B43240F0C8}" destId="{E42FE240-3015-42CF-81A0-F0835DA6E856}" srcOrd="0" destOrd="0" presId="urn:microsoft.com/office/officeart/2005/8/layout/vList3"/>
    <dgm:cxn modelId="{236B87E4-A52F-4181-A230-EB5AA11C2DED}" type="presOf" srcId="{6496A147-FF88-4A86-AE24-FE9A38F02D72}" destId="{E1F61B43-3D29-489F-B537-C039327A5C76}" srcOrd="0" destOrd="0" presId="urn:microsoft.com/office/officeart/2005/8/layout/vList3"/>
    <dgm:cxn modelId="{FDE89BF3-CC09-4B31-816A-B827FA5082BE}" type="presOf" srcId="{95F9FEAA-1D6C-476D-A362-08DD649D4751}" destId="{2AAFAF4C-082B-489B-A9BD-B1D39083F70A}" srcOrd="0" destOrd="0" presId="urn:microsoft.com/office/officeart/2005/8/layout/vList3"/>
    <dgm:cxn modelId="{3BC707F5-9BB0-418F-BC4F-58E81D5B64B7}" srcId="{154D7D70-1181-4AEA-A17B-397DE766D0EE}" destId="{5E564029-B412-4262-A3AA-EBBD5C2040DD}" srcOrd="7" destOrd="0" parTransId="{1E2AE167-7341-4026-8B8B-ADE033F47B50}" sibTransId="{EF65007A-67E5-4135-BF8A-310848E2DE07}"/>
    <dgm:cxn modelId="{D359E5FA-F08E-47C1-993C-D55FE1D70164}" srcId="{154D7D70-1181-4AEA-A17B-397DE766D0EE}" destId="{6DBF5A52-B095-422D-83AD-A9C72B217935}" srcOrd="8" destOrd="0" parTransId="{9183D5CE-242C-408E-9930-9E512DD6DAAC}" sibTransId="{2904EA70-97BE-4D98-A2ED-C396ADD5A7AE}"/>
    <dgm:cxn modelId="{C17BB97B-3313-4826-B81E-7D08B489CFB9}" type="presParOf" srcId="{1554C2CB-BA77-4EEB-AC16-8E722D6B3B2F}" destId="{7F6FFF35-2095-4702-BDE1-DDE3FD7CDC80}" srcOrd="0" destOrd="0" presId="urn:microsoft.com/office/officeart/2005/8/layout/vList3"/>
    <dgm:cxn modelId="{7CD6398A-9EC8-4092-BE97-08596F4CFCB3}" type="presParOf" srcId="{7F6FFF35-2095-4702-BDE1-DDE3FD7CDC80}" destId="{C13814F5-7B87-4B51-A086-609CCDE33C2F}" srcOrd="0" destOrd="0" presId="urn:microsoft.com/office/officeart/2005/8/layout/vList3"/>
    <dgm:cxn modelId="{E439877E-0161-4C08-8854-AF6B9B8A94FF}" type="presParOf" srcId="{7F6FFF35-2095-4702-BDE1-DDE3FD7CDC80}" destId="{E1F61B43-3D29-489F-B537-C039327A5C76}" srcOrd="1" destOrd="0" presId="urn:microsoft.com/office/officeart/2005/8/layout/vList3"/>
    <dgm:cxn modelId="{125C3917-DAF9-4B2B-BC75-E17BDB058CFD}" type="presParOf" srcId="{1554C2CB-BA77-4EEB-AC16-8E722D6B3B2F}" destId="{51ED73F7-DD10-4507-A274-EACE1C54C57B}" srcOrd="1" destOrd="0" presId="urn:microsoft.com/office/officeart/2005/8/layout/vList3"/>
    <dgm:cxn modelId="{5919EF22-83B6-402F-B813-EF6925C7BEF1}" type="presParOf" srcId="{1554C2CB-BA77-4EEB-AC16-8E722D6B3B2F}" destId="{22EBC467-3916-4C0F-90BA-114362C0CD39}" srcOrd="2" destOrd="0" presId="urn:microsoft.com/office/officeart/2005/8/layout/vList3"/>
    <dgm:cxn modelId="{17FC637E-FCC1-4755-9EAD-770034835DBF}" type="presParOf" srcId="{22EBC467-3916-4C0F-90BA-114362C0CD39}" destId="{573D67A4-3C7E-46F9-BA14-CD9D6BE8D554}" srcOrd="0" destOrd="0" presId="urn:microsoft.com/office/officeart/2005/8/layout/vList3"/>
    <dgm:cxn modelId="{15B480F6-FDED-4B2F-A7D0-B6B890E696BA}" type="presParOf" srcId="{22EBC467-3916-4C0F-90BA-114362C0CD39}" destId="{E42FE240-3015-42CF-81A0-F0835DA6E856}" srcOrd="1" destOrd="0" presId="urn:microsoft.com/office/officeart/2005/8/layout/vList3"/>
    <dgm:cxn modelId="{77EF30F6-CB68-4383-AD1C-0401102CA56B}" type="presParOf" srcId="{1554C2CB-BA77-4EEB-AC16-8E722D6B3B2F}" destId="{1212F2F2-BD43-422A-BE0E-08F5D0585AC9}" srcOrd="3" destOrd="0" presId="urn:microsoft.com/office/officeart/2005/8/layout/vList3"/>
    <dgm:cxn modelId="{50AB786C-2D20-40DD-8964-4611F05B24CD}" type="presParOf" srcId="{1554C2CB-BA77-4EEB-AC16-8E722D6B3B2F}" destId="{F266980A-52EA-4900-93C7-DA7FA1B5B76D}" srcOrd="4" destOrd="0" presId="urn:microsoft.com/office/officeart/2005/8/layout/vList3"/>
    <dgm:cxn modelId="{78CD1D1B-923D-47B1-99A3-283B4F70B643}" type="presParOf" srcId="{F266980A-52EA-4900-93C7-DA7FA1B5B76D}" destId="{4C8E523D-D331-4DE0-A9A4-1FCD009CF46B}" srcOrd="0" destOrd="0" presId="urn:microsoft.com/office/officeart/2005/8/layout/vList3"/>
    <dgm:cxn modelId="{051B3CE7-FD79-44F4-BD24-C3D64B11D612}" type="presParOf" srcId="{F266980A-52EA-4900-93C7-DA7FA1B5B76D}" destId="{8293675A-E12E-405A-8568-4D50DD7CDEEA}" srcOrd="1" destOrd="0" presId="urn:microsoft.com/office/officeart/2005/8/layout/vList3"/>
    <dgm:cxn modelId="{4F93C026-9936-4E5F-8E73-BF0BBF7D1939}" type="presParOf" srcId="{1554C2CB-BA77-4EEB-AC16-8E722D6B3B2F}" destId="{ACBAC8F3-D9F7-4346-9D77-BFEE0511E199}" srcOrd="5" destOrd="0" presId="urn:microsoft.com/office/officeart/2005/8/layout/vList3"/>
    <dgm:cxn modelId="{6167410F-ECC8-4CD4-AA49-DE31DEFB4D4F}" type="presParOf" srcId="{1554C2CB-BA77-4EEB-AC16-8E722D6B3B2F}" destId="{53CE1416-7878-4185-8241-EC059A79F0A9}" srcOrd="6" destOrd="0" presId="urn:microsoft.com/office/officeart/2005/8/layout/vList3"/>
    <dgm:cxn modelId="{AEC64058-0F4C-48C5-89C5-9AFCC2A954DB}" type="presParOf" srcId="{53CE1416-7878-4185-8241-EC059A79F0A9}" destId="{80D7948D-5A31-4095-A2F1-9C2CC833EF21}" srcOrd="0" destOrd="0" presId="urn:microsoft.com/office/officeart/2005/8/layout/vList3"/>
    <dgm:cxn modelId="{74507A3B-8977-4881-A5F1-3D5CC8266B4C}" type="presParOf" srcId="{53CE1416-7878-4185-8241-EC059A79F0A9}" destId="{2AAFAF4C-082B-489B-A9BD-B1D39083F70A}" srcOrd="1" destOrd="0" presId="urn:microsoft.com/office/officeart/2005/8/layout/vList3"/>
    <dgm:cxn modelId="{1019BF08-4CCC-4C4D-8342-A5E3329F42D3}" type="presParOf" srcId="{1554C2CB-BA77-4EEB-AC16-8E722D6B3B2F}" destId="{187F8991-B1E2-455B-8E1E-32B2683E0C6F}" srcOrd="7" destOrd="0" presId="urn:microsoft.com/office/officeart/2005/8/layout/vList3"/>
    <dgm:cxn modelId="{8A6CAA12-B7A9-469E-9BA8-0E18D396C370}" type="presParOf" srcId="{1554C2CB-BA77-4EEB-AC16-8E722D6B3B2F}" destId="{0F06892F-41AE-4C3F-9D2D-814B304B9732}" srcOrd="8" destOrd="0" presId="urn:microsoft.com/office/officeart/2005/8/layout/vList3"/>
    <dgm:cxn modelId="{82E6A6BD-9680-4CE8-90AD-30849BB20B8E}" type="presParOf" srcId="{0F06892F-41AE-4C3F-9D2D-814B304B9732}" destId="{6E4D1BCF-5F70-4365-A09A-6709398AA6B0}" srcOrd="0" destOrd="0" presId="urn:microsoft.com/office/officeart/2005/8/layout/vList3"/>
    <dgm:cxn modelId="{48F72237-3CFF-40B6-8BC3-546EE9170AEC}" type="presParOf" srcId="{0F06892F-41AE-4C3F-9D2D-814B304B9732}" destId="{5B9A5314-964B-4664-B338-DCA42316B38E}" srcOrd="1" destOrd="0" presId="urn:microsoft.com/office/officeart/2005/8/layout/vList3"/>
    <dgm:cxn modelId="{3C7EF626-1E89-47BE-B543-63D70830AEC5}" type="presParOf" srcId="{1554C2CB-BA77-4EEB-AC16-8E722D6B3B2F}" destId="{4F30935A-915C-467F-B184-8D2FD0DAE349}" srcOrd="9" destOrd="0" presId="urn:microsoft.com/office/officeart/2005/8/layout/vList3"/>
    <dgm:cxn modelId="{1FDB459F-B984-4E0C-8534-C0E8F8FD10A3}" type="presParOf" srcId="{1554C2CB-BA77-4EEB-AC16-8E722D6B3B2F}" destId="{41825C3F-090B-4432-B018-97A5CF170D79}" srcOrd="10" destOrd="0" presId="urn:microsoft.com/office/officeart/2005/8/layout/vList3"/>
    <dgm:cxn modelId="{7E60E146-7D1A-407A-9BD3-24448302DAA9}" type="presParOf" srcId="{41825C3F-090B-4432-B018-97A5CF170D79}" destId="{D3243063-D2D5-49E0-A70E-578FC1CA79D4}" srcOrd="0" destOrd="0" presId="urn:microsoft.com/office/officeart/2005/8/layout/vList3"/>
    <dgm:cxn modelId="{8FBB15F1-39C5-4D9C-9DF0-BFD4CE45E892}" type="presParOf" srcId="{41825C3F-090B-4432-B018-97A5CF170D79}" destId="{4F690AB2-D72E-47CA-9E5A-7C1347292DB7}" srcOrd="1" destOrd="0" presId="urn:microsoft.com/office/officeart/2005/8/layout/vList3"/>
    <dgm:cxn modelId="{86D8E032-AF90-4683-8BB9-66C5416F78CA}" type="presParOf" srcId="{1554C2CB-BA77-4EEB-AC16-8E722D6B3B2F}" destId="{48C871F7-D3B4-410C-9886-7796F63EA250}" srcOrd="11" destOrd="0" presId="urn:microsoft.com/office/officeart/2005/8/layout/vList3"/>
    <dgm:cxn modelId="{A77E8526-2FF1-472D-8780-E8668687832C}" type="presParOf" srcId="{1554C2CB-BA77-4EEB-AC16-8E722D6B3B2F}" destId="{3076E246-357E-4F58-B8CB-68E928C0A157}" srcOrd="12" destOrd="0" presId="urn:microsoft.com/office/officeart/2005/8/layout/vList3"/>
    <dgm:cxn modelId="{1955DB30-DF16-4D65-A4D1-D3CD0A636F96}" type="presParOf" srcId="{3076E246-357E-4F58-B8CB-68E928C0A157}" destId="{D581C25F-F54E-47C5-ABF7-7811592923C2}" srcOrd="0" destOrd="0" presId="urn:microsoft.com/office/officeart/2005/8/layout/vList3"/>
    <dgm:cxn modelId="{AFD9AF09-1B38-4FE2-AB15-142A8AF5FA38}" type="presParOf" srcId="{3076E246-357E-4F58-B8CB-68E928C0A157}" destId="{1A58D55F-7A52-4134-8BEB-13921922B1F1}" srcOrd="1" destOrd="0" presId="urn:microsoft.com/office/officeart/2005/8/layout/vList3"/>
    <dgm:cxn modelId="{A4A485C1-ECFC-484D-B344-78DDAD71C059}" type="presParOf" srcId="{1554C2CB-BA77-4EEB-AC16-8E722D6B3B2F}" destId="{67DC8926-6E00-4DBE-9C67-C1A14AEA8BDD}" srcOrd="13" destOrd="0" presId="urn:microsoft.com/office/officeart/2005/8/layout/vList3"/>
    <dgm:cxn modelId="{908DF31F-0F5E-41B3-9C4C-E375DDE853D1}" type="presParOf" srcId="{1554C2CB-BA77-4EEB-AC16-8E722D6B3B2F}" destId="{CC7885FD-E263-4E2B-8C81-618F8C937100}" srcOrd="14" destOrd="0" presId="urn:microsoft.com/office/officeart/2005/8/layout/vList3"/>
    <dgm:cxn modelId="{1D05765A-EEA8-4304-BD87-C0E5E36494AF}" type="presParOf" srcId="{CC7885FD-E263-4E2B-8C81-618F8C937100}" destId="{531F9959-A96D-4CE5-BDE1-CD32DFD9D695}" srcOrd="0" destOrd="0" presId="urn:microsoft.com/office/officeart/2005/8/layout/vList3"/>
    <dgm:cxn modelId="{21A7216F-D141-472A-8244-30D36F23ED35}" type="presParOf" srcId="{CC7885FD-E263-4E2B-8C81-618F8C937100}" destId="{01328094-7E05-4D9F-8D3A-E4CB8B15891A}" srcOrd="1" destOrd="0" presId="urn:microsoft.com/office/officeart/2005/8/layout/vList3"/>
    <dgm:cxn modelId="{3448BF6C-2FEB-41CD-943F-DE08E3803999}" type="presParOf" srcId="{1554C2CB-BA77-4EEB-AC16-8E722D6B3B2F}" destId="{2879C292-9F37-4792-B7B8-FE815E937378}" srcOrd="15" destOrd="0" presId="urn:microsoft.com/office/officeart/2005/8/layout/vList3"/>
    <dgm:cxn modelId="{92E034A0-9B06-4555-9530-EF05F5571C76}" type="presParOf" srcId="{1554C2CB-BA77-4EEB-AC16-8E722D6B3B2F}" destId="{CA8587C9-E9BE-4806-BC9A-8E6B227ED4BD}" srcOrd="16" destOrd="0" presId="urn:microsoft.com/office/officeart/2005/8/layout/vList3"/>
    <dgm:cxn modelId="{B0DBFB58-FAFC-4369-AEAA-72D059FA2E06}" type="presParOf" srcId="{CA8587C9-E9BE-4806-BC9A-8E6B227ED4BD}" destId="{53605712-7AF6-45F1-87A9-7D491682CF6B}" srcOrd="0" destOrd="0" presId="urn:microsoft.com/office/officeart/2005/8/layout/vList3"/>
    <dgm:cxn modelId="{71E11C8B-79AA-411A-920F-21FD0806BFE6}" type="presParOf" srcId="{CA8587C9-E9BE-4806-BC9A-8E6B227ED4BD}" destId="{A7F1D8EF-5D5C-4359-9702-225EE0E94B5C}" srcOrd="1" destOrd="0" presId="urn:microsoft.com/office/officeart/2005/8/layout/vList3"/>
    <dgm:cxn modelId="{1DFFEE34-A629-40D7-A249-F77C8065AE4A}" type="presParOf" srcId="{1554C2CB-BA77-4EEB-AC16-8E722D6B3B2F}" destId="{4FACF40E-643B-45C7-9010-B7F341F38F40}" srcOrd="17" destOrd="0" presId="urn:microsoft.com/office/officeart/2005/8/layout/vList3"/>
    <dgm:cxn modelId="{93FB9460-9C1B-4BB3-8AF3-FF969996401B}" type="presParOf" srcId="{1554C2CB-BA77-4EEB-AC16-8E722D6B3B2F}" destId="{7841791F-2F91-417B-8618-41F5D1BE1694}" srcOrd="18" destOrd="0" presId="urn:microsoft.com/office/officeart/2005/8/layout/vList3"/>
    <dgm:cxn modelId="{A329901F-AB33-4D91-A33F-F47C2E0079A1}" type="presParOf" srcId="{7841791F-2F91-417B-8618-41F5D1BE1694}" destId="{2B3EA208-BD92-49B4-8C51-F164D8D035BD}" srcOrd="0" destOrd="0" presId="urn:microsoft.com/office/officeart/2005/8/layout/vList3"/>
    <dgm:cxn modelId="{4BD638B0-9291-4A57-BB77-0A29D79BE0DD}" type="presParOf" srcId="{7841791F-2F91-417B-8618-41F5D1BE1694}" destId="{0B16713C-D513-4B22-BBB5-8E23FDE11A5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61B43-3D29-489F-B537-C039327A5C76}">
      <dsp:nvSpPr>
        <dsp:cNvPr id="0" name=""/>
        <dsp:cNvSpPr/>
      </dsp:nvSpPr>
      <dsp:spPr>
        <a:xfrm rot="10800000">
          <a:off x="1558940" y="1753"/>
          <a:ext cx="5700712" cy="4921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4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</a:rPr>
            <a:t>Based on etiology, zoonoses are classified as </a:t>
          </a:r>
        </a:p>
      </dsp:txBody>
      <dsp:txXfrm rot="10800000">
        <a:off x="1681986" y="1753"/>
        <a:ext cx="5577666" cy="492186"/>
      </dsp:txXfrm>
    </dsp:sp>
    <dsp:sp modelId="{C13814F5-7B87-4B51-A086-609CCDE33C2F}">
      <dsp:nvSpPr>
        <dsp:cNvPr id="0" name=""/>
        <dsp:cNvSpPr/>
      </dsp:nvSpPr>
      <dsp:spPr>
        <a:xfrm>
          <a:off x="1312847" y="1753"/>
          <a:ext cx="492186" cy="4921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FE240-3015-42CF-81A0-F0835DA6E856}">
      <dsp:nvSpPr>
        <dsp:cNvPr id="0" name=""/>
        <dsp:cNvSpPr/>
      </dsp:nvSpPr>
      <dsp:spPr>
        <a:xfrm rot="10800000">
          <a:off x="1558940" y="640861"/>
          <a:ext cx="5700712" cy="4921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40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</a:t>
          </a:r>
          <a:r>
            <a:rPr lang="en-US" sz="1800" kern="1200" dirty="0"/>
            <a:t>Bacterial zoonoses (anthrax, salmonellosis, tuberculosis, Lyme disease, brucellosis, and plague)</a:t>
          </a:r>
        </a:p>
      </dsp:txBody>
      <dsp:txXfrm rot="10800000">
        <a:off x="1681986" y="640861"/>
        <a:ext cx="5577666" cy="492186"/>
      </dsp:txXfrm>
    </dsp:sp>
    <dsp:sp modelId="{573D67A4-3C7E-46F9-BA14-CD9D6BE8D554}">
      <dsp:nvSpPr>
        <dsp:cNvPr id="0" name=""/>
        <dsp:cNvSpPr/>
      </dsp:nvSpPr>
      <dsp:spPr>
        <a:xfrm>
          <a:off x="1312847" y="640861"/>
          <a:ext cx="492186" cy="4921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3675A-E12E-405A-8568-4D50DD7CDEEA}">
      <dsp:nvSpPr>
        <dsp:cNvPr id="0" name=""/>
        <dsp:cNvSpPr/>
      </dsp:nvSpPr>
      <dsp:spPr>
        <a:xfrm rot="10800000">
          <a:off x="1558940" y="1279968"/>
          <a:ext cx="5700712" cy="4921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40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</a:t>
          </a:r>
          <a:r>
            <a:rPr lang="en-US" sz="1800" kern="1200" dirty="0"/>
            <a:t>Viral zoonoses (rabies, acquired immune deficiency syndrome- AIDS, Ebola, and avian influenza)</a:t>
          </a:r>
        </a:p>
      </dsp:txBody>
      <dsp:txXfrm rot="10800000">
        <a:off x="1681986" y="1279968"/>
        <a:ext cx="5577666" cy="492186"/>
      </dsp:txXfrm>
    </dsp:sp>
    <dsp:sp modelId="{4C8E523D-D331-4DE0-A9A4-1FCD009CF46B}">
      <dsp:nvSpPr>
        <dsp:cNvPr id="0" name=""/>
        <dsp:cNvSpPr/>
      </dsp:nvSpPr>
      <dsp:spPr>
        <a:xfrm>
          <a:off x="1312847" y="1279968"/>
          <a:ext cx="492186" cy="4921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FAF4C-082B-489B-A9BD-B1D39083F70A}">
      <dsp:nvSpPr>
        <dsp:cNvPr id="0" name=""/>
        <dsp:cNvSpPr/>
      </dsp:nvSpPr>
      <dsp:spPr>
        <a:xfrm rot="10800000">
          <a:off x="1558940" y="1919076"/>
          <a:ext cx="5700712" cy="4921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40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3. </a:t>
          </a:r>
          <a:r>
            <a:rPr lang="en-US" sz="1800" kern="1200" dirty="0"/>
            <a:t>Parasitic zoonoses (trichinosis, toxoplasmosis, </a:t>
          </a:r>
          <a:r>
            <a:rPr lang="en-US" sz="1800" kern="1200" dirty="0" err="1"/>
            <a:t>trematodosis</a:t>
          </a:r>
          <a:r>
            <a:rPr lang="en-US" sz="1800" kern="1200" dirty="0"/>
            <a:t>, giardiasis, malaria, and echinococcosis</a:t>
          </a:r>
          <a:r>
            <a:rPr lang="en-US" sz="1400" kern="1200" dirty="0"/>
            <a:t>)</a:t>
          </a:r>
        </a:p>
      </dsp:txBody>
      <dsp:txXfrm rot="10800000">
        <a:off x="1681986" y="1919076"/>
        <a:ext cx="5577666" cy="492186"/>
      </dsp:txXfrm>
    </dsp:sp>
    <dsp:sp modelId="{80D7948D-5A31-4095-A2F1-9C2CC833EF21}">
      <dsp:nvSpPr>
        <dsp:cNvPr id="0" name=""/>
        <dsp:cNvSpPr/>
      </dsp:nvSpPr>
      <dsp:spPr>
        <a:xfrm>
          <a:off x="1312847" y="1919076"/>
          <a:ext cx="492186" cy="4921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A5314-964B-4664-B338-DCA42316B38E}">
      <dsp:nvSpPr>
        <dsp:cNvPr id="0" name=""/>
        <dsp:cNvSpPr/>
      </dsp:nvSpPr>
      <dsp:spPr>
        <a:xfrm rot="10800000">
          <a:off x="1558940" y="2558183"/>
          <a:ext cx="5700712" cy="4921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40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4. </a:t>
          </a:r>
          <a:r>
            <a:rPr lang="en-US" sz="1800" kern="1200" dirty="0"/>
            <a:t>Fungal zoonoses (ring worm)</a:t>
          </a:r>
        </a:p>
      </dsp:txBody>
      <dsp:txXfrm rot="10800000">
        <a:off x="1681986" y="2558183"/>
        <a:ext cx="5577666" cy="492186"/>
      </dsp:txXfrm>
    </dsp:sp>
    <dsp:sp modelId="{6E4D1BCF-5F70-4365-A09A-6709398AA6B0}">
      <dsp:nvSpPr>
        <dsp:cNvPr id="0" name=""/>
        <dsp:cNvSpPr/>
      </dsp:nvSpPr>
      <dsp:spPr>
        <a:xfrm>
          <a:off x="1312847" y="2558183"/>
          <a:ext cx="492186" cy="4921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90AB2-D72E-47CA-9E5A-7C1347292DB7}">
      <dsp:nvSpPr>
        <dsp:cNvPr id="0" name=""/>
        <dsp:cNvSpPr/>
      </dsp:nvSpPr>
      <dsp:spPr>
        <a:xfrm rot="10800000">
          <a:off x="1558940" y="3197291"/>
          <a:ext cx="5700712" cy="4921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4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5. Rickettsial zoonoses (Q-fever)</a:t>
          </a:r>
        </a:p>
      </dsp:txBody>
      <dsp:txXfrm rot="10800000">
        <a:off x="1681986" y="3197291"/>
        <a:ext cx="5577666" cy="492186"/>
      </dsp:txXfrm>
    </dsp:sp>
    <dsp:sp modelId="{D3243063-D2D5-49E0-A70E-578FC1CA79D4}">
      <dsp:nvSpPr>
        <dsp:cNvPr id="0" name=""/>
        <dsp:cNvSpPr/>
      </dsp:nvSpPr>
      <dsp:spPr>
        <a:xfrm>
          <a:off x="1312847" y="3197291"/>
          <a:ext cx="492186" cy="4921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8D55F-7A52-4134-8BEB-13921922B1F1}">
      <dsp:nvSpPr>
        <dsp:cNvPr id="0" name=""/>
        <dsp:cNvSpPr/>
      </dsp:nvSpPr>
      <dsp:spPr>
        <a:xfrm rot="10800000">
          <a:off x="1558940" y="3836398"/>
          <a:ext cx="5700712" cy="4921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4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6. Chlamydial zoonoses (psittacosis)</a:t>
          </a:r>
        </a:p>
      </dsp:txBody>
      <dsp:txXfrm rot="10800000">
        <a:off x="1681986" y="3836398"/>
        <a:ext cx="5577666" cy="492186"/>
      </dsp:txXfrm>
    </dsp:sp>
    <dsp:sp modelId="{D581C25F-F54E-47C5-ABF7-7811592923C2}">
      <dsp:nvSpPr>
        <dsp:cNvPr id="0" name=""/>
        <dsp:cNvSpPr/>
      </dsp:nvSpPr>
      <dsp:spPr>
        <a:xfrm>
          <a:off x="1312847" y="3836398"/>
          <a:ext cx="492186" cy="4921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28094-7E05-4D9F-8D3A-E4CB8B15891A}">
      <dsp:nvSpPr>
        <dsp:cNvPr id="0" name=""/>
        <dsp:cNvSpPr/>
      </dsp:nvSpPr>
      <dsp:spPr>
        <a:xfrm rot="10800000">
          <a:off x="1558940" y="4475506"/>
          <a:ext cx="5700712" cy="4921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4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7. Mycoplasma zoonoses (Mycoplasma pneumoniae infection)</a:t>
          </a:r>
        </a:p>
      </dsp:txBody>
      <dsp:txXfrm rot="10800000">
        <a:off x="1681986" y="4475506"/>
        <a:ext cx="5577666" cy="492186"/>
      </dsp:txXfrm>
    </dsp:sp>
    <dsp:sp modelId="{531F9959-A96D-4CE5-BDE1-CD32DFD9D695}">
      <dsp:nvSpPr>
        <dsp:cNvPr id="0" name=""/>
        <dsp:cNvSpPr/>
      </dsp:nvSpPr>
      <dsp:spPr>
        <a:xfrm>
          <a:off x="1312847" y="4475506"/>
          <a:ext cx="492186" cy="4921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1D8EF-5D5C-4359-9702-225EE0E94B5C}">
      <dsp:nvSpPr>
        <dsp:cNvPr id="0" name=""/>
        <dsp:cNvSpPr/>
      </dsp:nvSpPr>
      <dsp:spPr>
        <a:xfrm rot="10800000">
          <a:off x="1405363" y="5114613"/>
          <a:ext cx="5905482" cy="5598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4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8. Protozoal zoonoses (Toxoplasmosis) and </a:t>
          </a:r>
        </a:p>
      </dsp:txBody>
      <dsp:txXfrm rot="10800000">
        <a:off x="1545337" y="5114613"/>
        <a:ext cx="5765508" cy="559896"/>
      </dsp:txXfrm>
    </dsp:sp>
    <dsp:sp modelId="{53605712-7AF6-45F1-87A9-7D491682CF6B}">
      <dsp:nvSpPr>
        <dsp:cNvPr id="0" name=""/>
        <dsp:cNvSpPr/>
      </dsp:nvSpPr>
      <dsp:spPr>
        <a:xfrm>
          <a:off x="1261654" y="5148468"/>
          <a:ext cx="492186" cy="4921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6713C-D513-4B22-BBB5-8E23FDE11A52}">
      <dsp:nvSpPr>
        <dsp:cNvPr id="0" name=""/>
        <dsp:cNvSpPr/>
      </dsp:nvSpPr>
      <dsp:spPr>
        <a:xfrm rot="10800000">
          <a:off x="1405363" y="5821431"/>
          <a:ext cx="5905482" cy="6538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4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9. Diseases caused by acellular non-viral pathogenic agents (such as transmissible spongiform encephalopathies or mad cow disease) </a:t>
          </a:r>
        </a:p>
      </dsp:txBody>
      <dsp:txXfrm rot="10800000">
        <a:off x="1568817" y="5821431"/>
        <a:ext cx="5742028" cy="653815"/>
      </dsp:txXfrm>
    </dsp:sp>
    <dsp:sp modelId="{2B3EA208-BD92-49B4-8C51-F164D8D035BD}">
      <dsp:nvSpPr>
        <dsp:cNvPr id="0" name=""/>
        <dsp:cNvSpPr/>
      </dsp:nvSpPr>
      <dsp:spPr>
        <a:xfrm>
          <a:off x="1261654" y="5902245"/>
          <a:ext cx="492186" cy="4921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5A731-2CBF-072E-9FAC-1E0B7CDE4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16" y="567861"/>
            <a:ext cx="8534400" cy="5230634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PUBLIC HEALTH PROBLEM ARISING FROM ZOO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hp\Desktop\gem\BASU-Logo.jpg">
            <a:extLst>
              <a:ext uri="{FF2B5EF4-FFF2-40B4-BE49-F238E27FC236}">
                <a16:creationId xmlns:a16="http://schemas.microsoft.com/office/drawing/2014/main" id="{9873CEAE-11DB-BE56-889C-8F317E2B9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083" y="76200"/>
            <a:ext cx="1594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3A8EB1-9FE6-4BE5-E8B0-52B0185AA4FC}"/>
              </a:ext>
            </a:extLst>
          </p:cNvPr>
          <p:cNvSpPr txBox="1"/>
          <p:nvPr/>
        </p:nvSpPr>
        <p:spPr>
          <a:xfrm>
            <a:off x="5829299" y="4943385"/>
            <a:ext cx="2819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Dr </a:t>
            </a:r>
            <a:r>
              <a:rPr lang="en-US" sz="2400" b="1" dirty="0" err="1"/>
              <a:t>Mritunjay</a:t>
            </a:r>
            <a:r>
              <a:rPr lang="en-US" sz="2400" b="1" dirty="0"/>
              <a:t> Kumar</a:t>
            </a:r>
            <a:br>
              <a:rPr lang="en-US" sz="2400" b="1" dirty="0"/>
            </a:br>
            <a:r>
              <a:rPr lang="en-US" sz="2400" b="1" dirty="0"/>
              <a:t>Associate Professor</a:t>
            </a:r>
            <a:br>
              <a:rPr lang="en-US" sz="2400" b="1" dirty="0"/>
            </a:br>
            <a:r>
              <a:rPr lang="en-US" sz="2400" b="1" dirty="0"/>
              <a:t> BVC,BASU, Patna</a:t>
            </a:r>
            <a:endParaRPr lang="en-US" sz="2400" dirty="0"/>
          </a:p>
        </p:txBody>
      </p:sp>
      <p:pic>
        <p:nvPicPr>
          <p:cNvPr id="1026" name="Picture 2" descr="Image result for Zoo public health">
            <a:extLst>
              <a:ext uri="{FF2B5EF4-FFF2-40B4-BE49-F238E27FC236}">
                <a16:creationId xmlns:a16="http://schemas.microsoft.com/office/drawing/2014/main" id="{6968235F-B88B-6FEC-1245-8593515B5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5242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F291D4-891C-A1F5-157D-BF28EC178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60452"/>
            <a:ext cx="1905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Q-fever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7253" y="1166018"/>
            <a:ext cx="4038600" cy="4525963"/>
          </a:xfrm>
        </p:spPr>
        <p:txBody>
          <a:bodyPr>
            <a:noAutofit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Etiology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i="1" dirty="0">
                <a:latin typeface="Arial Black" panose="020B0A04020102020204" pitchFamily="34" charset="0"/>
              </a:rPr>
              <a:t>Coxiella burnetii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Clinical signs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 Most cases are clinically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asymptomatic or mild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characterized by a nonproductive cough, fever, and minimal auscultatory abnormalities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Ixodid ticks ( reservoir host )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Inhalation, Ingestion or direct contact with birth fluid or placenta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Wild animals: Canine, Feline, Ruminants, Rodents, Reptiles and Amphibians</a:t>
            </a:r>
          </a:p>
          <a:p>
            <a:pPr algn="just">
              <a:buNone/>
            </a:pPr>
            <a:endParaRPr lang="en-US" sz="1800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hp\Desktop\zoo\downloa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72112" y="1752600"/>
            <a:ext cx="3138488" cy="4267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Psittacosis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Etiology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        </a:t>
            </a:r>
            <a:r>
              <a:rPr lang="en-US" sz="1800" i="1" dirty="0">
                <a:latin typeface="Arial Black" panose="020B0A04020102020204" pitchFamily="34" charset="0"/>
              </a:rPr>
              <a:t>Chlamydia </a:t>
            </a:r>
            <a:r>
              <a:rPr lang="en-US" sz="1800" i="1" dirty="0" err="1">
                <a:latin typeface="Arial Black" panose="020B0A04020102020204" pitchFamily="34" charset="0"/>
              </a:rPr>
              <a:t>psittaci</a:t>
            </a:r>
            <a:endParaRPr lang="en-US" sz="1800" i="1" dirty="0">
              <a:latin typeface="Arial Black" panose="020B0A04020102020204" pitchFamily="34" charset="0"/>
            </a:endParaRP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Clinical signs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    Respiratory distress, varies from flu-like symptoms (Fever, chills, headache, malaises )  to systemic disease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      Aerosols 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Wild animals</a:t>
            </a:r>
          </a:p>
          <a:p>
            <a:pPr marL="0" indent="0"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    Parrot family birds</a:t>
            </a:r>
          </a:p>
        </p:txBody>
      </p:sp>
      <p:pic>
        <p:nvPicPr>
          <p:cNvPr id="6146" name="Picture 2" descr="C:\Users\hp\Desktop\zoo\download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8750" y="1143000"/>
            <a:ext cx="32956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NIPAH VIRUS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Etiology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Nipah virus (Genus- Henipavirus, Family- Paramyxoviridae)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Clinical signs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 Fever with encephalitis, death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</a:t>
            </a:r>
          </a:p>
          <a:p>
            <a:pPr marL="0" indent="0"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Direct contact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Wild animals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Fruit Bats act as reservoir host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  Others - Pigs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                Human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248694" y="50665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172494" y="54475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Pin on IMAGE URL">
            <a:extLst>
              <a:ext uri="{FF2B5EF4-FFF2-40B4-BE49-F238E27FC236}">
                <a16:creationId xmlns:a16="http://schemas.microsoft.com/office/drawing/2014/main" id="{EAC3B72D-ED60-3C04-01D5-3C0C43A8B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17638"/>
            <a:ext cx="402336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HERPES B ENCEPHALITIS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Etiology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     Herpes B virus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Clinical signs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Seizures, hemiparesis or hemiplegia, progressive ascending paralysis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monkey bites, monkey scratches, or cage scratches; direct contamination of a pre-existing wound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Wild animals</a:t>
            </a:r>
          </a:p>
          <a:p>
            <a:pPr algn="just"/>
            <a:r>
              <a:rPr lang="en-US" sz="1800" dirty="0">
                <a:latin typeface="Arial Black" panose="020B0A04020102020204" pitchFamily="34" charset="0"/>
              </a:rPr>
              <a:t> Owl monkeys, gibbons, capuchins, tree shrews</a:t>
            </a:r>
          </a:p>
          <a:p>
            <a:pPr algn="just"/>
            <a:endParaRPr lang="en-US" sz="1800" dirty="0">
              <a:latin typeface="Arial Black" panose="020B0A04020102020204" pitchFamily="34" charset="0"/>
            </a:endParaRPr>
          </a:p>
        </p:txBody>
      </p:sp>
      <p:pic>
        <p:nvPicPr>
          <p:cNvPr id="3076" name="Picture 4" descr="Image result for Herpers B encephalitis zoonotic importance">
            <a:extLst>
              <a:ext uri="{FF2B5EF4-FFF2-40B4-BE49-F238E27FC236}">
                <a16:creationId xmlns:a16="http://schemas.microsoft.com/office/drawing/2014/main" id="{DFC065B2-224B-AF24-E5F4-0BFBD6326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76425"/>
            <a:ext cx="3979192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TOXOPLASMOSIS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Etiology</a:t>
            </a:r>
          </a:p>
          <a:p>
            <a:pPr algn="just">
              <a:buNone/>
            </a:pPr>
            <a:r>
              <a:rPr lang="en-US" sz="1800" i="1" dirty="0">
                <a:latin typeface="Arial Black" panose="020B0A04020102020204" pitchFamily="34" charset="0"/>
              </a:rPr>
              <a:t>Toxoplasma  gondii</a:t>
            </a:r>
          </a:p>
          <a:p>
            <a:pPr algn="just">
              <a:buNone/>
            </a:pPr>
            <a:endParaRPr lang="en-US" sz="1800" i="1" dirty="0">
              <a:latin typeface="Arial Black" panose="020B0A04020102020204" pitchFamily="34" charset="0"/>
            </a:endParaRP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Clinical signs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Cervical lymphadenopathy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Fever, night sweats</a:t>
            </a:r>
          </a:p>
          <a:p>
            <a:pPr algn="just"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Oral route</a:t>
            </a:r>
          </a:p>
          <a:p>
            <a:pPr algn="just"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algn="just">
              <a:buNone/>
            </a:pPr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Wild animals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Feline</a:t>
            </a:r>
            <a:r>
              <a:rPr lang="en-US" sz="1800" b="0" i="0" dirty="0">
                <a:effectLst/>
                <a:latin typeface="Arial Black" panose="020B0A04020102020204" pitchFamily="34" charset="0"/>
              </a:rPr>
              <a:t>, New world monkeys, meerkats, lemurs, and macropodids (Kangaroos)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pic>
        <p:nvPicPr>
          <p:cNvPr id="4100" name="Picture 4" descr="How Do I Know If My Cat Has Toxoplasmosis - Cat Lovster">
            <a:extLst>
              <a:ext uri="{FF2B5EF4-FFF2-40B4-BE49-F238E27FC236}">
                <a16:creationId xmlns:a16="http://schemas.microsoft.com/office/drawing/2014/main" id="{B1DEEE7C-06FA-E2F5-5992-D64BB544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93" y="1752600"/>
            <a:ext cx="409490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Algerian" pitchFamily="82" charset="0"/>
              </a:rPr>
              <a:t>Kyasanur</a:t>
            </a:r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 Forest Disease (KFD)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/>
          </a:bodyPr>
          <a:lstStyle/>
          <a:p>
            <a:pPr algn="just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Etiology</a:t>
            </a:r>
          </a:p>
          <a:p>
            <a:pPr algn="just">
              <a:buNone/>
            </a:pPr>
            <a:r>
              <a:rPr lang="en-US" sz="1800" b="1" dirty="0">
                <a:latin typeface="Arial Black" panose="020B0A04020102020204" pitchFamily="34" charset="0"/>
              </a:rPr>
              <a:t>Flaviviridae family</a:t>
            </a:r>
          </a:p>
          <a:p>
            <a:pPr algn="just">
              <a:buNone/>
            </a:pPr>
            <a:endParaRPr lang="en-US" sz="1800" b="1" dirty="0">
              <a:latin typeface="Arial Black" panose="020B0A04020102020204" pitchFamily="34" charset="0"/>
            </a:endParaRPr>
          </a:p>
          <a:p>
            <a:pPr algn="just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Clinical signs</a:t>
            </a:r>
          </a:p>
          <a:p>
            <a:pPr algn="just">
              <a:buNone/>
            </a:pPr>
            <a:r>
              <a:rPr lang="en-US" sz="1800" b="1" dirty="0">
                <a:latin typeface="Arial Black" panose="020B0A04020102020204" pitchFamily="34" charset="0"/>
              </a:rPr>
              <a:t>High fever with frontal headaches, chills, Severe muscle pain with vomiting, gastrointestinal symptoms and bleeding problems</a:t>
            </a:r>
          </a:p>
          <a:p>
            <a:pPr algn="just">
              <a:buNone/>
            </a:pPr>
            <a:endParaRPr lang="en-US" sz="1800" b="1" dirty="0">
              <a:latin typeface="Arial Black" panose="020B0A04020102020204" pitchFamily="34" charset="0"/>
            </a:endParaRPr>
          </a:p>
          <a:p>
            <a:pPr algn="just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</a:t>
            </a:r>
          </a:p>
          <a:p>
            <a:pPr algn="just">
              <a:buNone/>
            </a:pPr>
            <a:r>
              <a:rPr lang="en-US" sz="1800" b="1" dirty="0">
                <a:latin typeface="Arial Black" panose="020B0A04020102020204" pitchFamily="34" charset="0"/>
              </a:rPr>
              <a:t>Bite of infected hard ticks</a:t>
            </a:r>
          </a:p>
          <a:p>
            <a:pPr algn="just">
              <a:buNone/>
            </a:pPr>
            <a:endParaRPr lang="en-US" sz="1800" b="1" dirty="0">
              <a:latin typeface="Arial Black" panose="020B0A04020102020204" pitchFamily="34" charset="0"/>
            </a:endParaRPr>
          </a:p>
          <a:p>
            <a:pPr algn="just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Wild animals</a:t>
            </a:r>
          </a:p>
          <a:p>
            <a:pPr algn="just">
              <a:buNone/>
            </a:pPr>
            <a:r>
              <a:rPr lang="en-US" sz="1800" b="1" dirty="0">
                <a:latin typeface="Arial Black" panose="020B0A04020102020204" pitchFamily="34" charset="0"/>
              </a:rPr>
              <a:t>Monkey, porcupines, rats, squirrels, mice, and shrews</a:t>
            </a:r>
          </a:p>
        </p:txBody>
      </p:sp>
      <p:pic>
        <p:nvPicPr>
          <p:cNvPr id="10242" name="Picture 2" descr="C:\Users\hp\Desktop\zoo\Kyasanur Forest Disea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4038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6048-3828-612B-FFF4-69A03453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0000"/>
                </a:solidFill>
                <a:ea typeface="+mn-ea"/>
                <a:cs typeface="+mn-cs"/>
              </a:rPr>
              <a:t>Guideline to be adopted to decrease health risk to human personnel’s in Zoo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80AE5-6BA8-A1FD-D0A3-211EAC075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382000" cy="5364161"/>
          </a:xfrm>
        </p:spPr>
        <p:txBody>
          <a:bodyPr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New animals should be properly screened for disease, before they are added to the zoo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Proper restraint technique, either physical or chemical should be employed to prevent animal bites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Protective clothing that can be cleaned or disposed of after use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Personnel hygiene, including washing hands before eating, should be strictly enforced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0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8EB66-A242-C647-FAFA-60CB662DF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8001000" cy="5745163"/>
          </a:xfrm>
        </p:spPr>
        <p:txBody>
          <a:bodyPr>
            <a:normAutofit lnSpcReduction="10000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Good sanitation and ventilation greatly decrease the rate of disease transmission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Vaccinations of zoo keepers for measles, polio, </a:t>
            </a:r>
            <a:r>
              <a:rPr lang="en-US" sz="2800" b="1" dirty="0">
                <a:latin typeface="+mj-lt"/>
              </a:rPr>
              <a:t>rabies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, mumps, </a:t>
            </a:r>
            <a:r>
              <a:rPr lang="en-US" sz="2800" b="1" dirty="0">
                <a:latin typeface="+mj-lt"/>
              </a:rPr>
              <a:t>tetanus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 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Zoos should not receive or transport any animals that are in bad condition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Proper quarantine measures should be carried out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Proper report of zoonotic disease is essential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99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D4C9B-366A-69AE-D64B-BFAE5EDB5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8610600" cy="63246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Multiple choice questions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Q.1. Percent of emerging zoonotic pathogens of human originating from wild animals</a:t>
            </a:r>
          </a:p>
          <a:p>
            <a:pPr marL="514350" indent="-514350">
              <a:buAutoNum type="alphaLcParenR"/>
            </a:pPr>
            <a:r>
              <a:rPr lang="en-US" b="1" dirty="0"/>
              <a:t>&gt; 70%  b) &lt; 70%  c) 50%    d) 30%</a:t>
            </a:r>
          </a:p>
          <a:p>
            <a:pPr marL="0" indent="0">
              <a:buNone/>
            </a:pPr>
            <a:r>
              <a:rPr lang="en-US" b="1" dirty="0"/>
              <a:t>Q.2. </a:t>
            </a:r>
            <a:r>
              <a:rPr lang="en-US" b="1" dirty="0">
                <a:solidFill>
                  <a:srgbClr val="002060"/>
                </a:solidFill>
              </a:rPr>
              <a:t>Factors influence the emergence or re-emergence of wildlife/Zoo related zoonoses</a:t>
            </a:r>
          </a:p>
          <a:p>
            <a:pPr marL="0" indent="0" algn="just">
              <a:buNone/>
            </a:pPr>
            <a:r>
              <a:rPr lang="en-US" b="1" dirty="0"/>
              <a:t>a) Expanding human population &amp; climate change</a:t>
            </a:r>
          </a:p>
          <a:p>
            <a:pPr marL="0" indent="0" algn="just">
              <a:buNone/>
            </a:pPr>
            <a:r>
              <a:rPr lang="en-US" b="1" dirty="0"/>
              <a:t>b) Movements of vectors and animal host species</a:t>
            </a:r>
          </a:p>
          <a:p>
            <a:pPr marL="0" indent="0" algn="just">
              <a:buNone/>
            </a:pPr>
            <a:r>
              <a:rPr lang="en-US" b="1" dirty="0"/>
              <a:t>c) Microbial changes and adaptation</a:t>
            </a:r>
          </a:p>
          <a:p>
            <a:pPr marL="0" indent="0" algn="just">
              <a:buNone/>
            </a:pPr>
            <a:r>
              <a:rPr lang="en-US" b="1" dirty="0"/>
              <a:t>d) All of these</a:t>
            </a:r>
          </a:p>
          <a:p>
            <a:pPr marL="0" indent="0" algn="just">
              <a:buNone/>
            </a:pPr>
            <a:r>
              <a:rPr lang="en-US" sz="2800" b="1" dirty="0"/>
              <a:t>Q.3</a:t>
            </a:r>
            <a:r>
              <a:rPr lang="en-US" b="1" dirty="0">
                <a:solidFill>
                  <a:srgbClr val="002060"/>
                </a:solidFill>
              </a:rPr>
              <a:t>. People at risk of health problem from Zoo</a:t>
            </a:r>
          </a:p>
          <a:p>
            <a:pPr marL="514350" indent="-514350">
              <a:buAutoNum type="alphaLcParenR"/>
            </a:pPr>
            <a:r>
              <a:rPr lang="en-US" sz="2800" b="1" dirty="0"/>
              <a:t>Visitors   b) Workers and employees c) Veterinarians</a:t>
            </a:r>
          </a:p>
          <a:p>
            <a:pPr marL="0" indent="0">
              <a:buNone/>
            </a:pPr>
            <a:r>
              <a:rPr lang="en-US" b="1" dirty="0"/>
              <a:t>d) All of these</a:t>
            </a:r>
            <a:endParaRPr lang="en-US" sz="2800" b="1" dirty="0"/>
          </a:p>
          <a:p>
            <a:pPr marL="0" indent="0" algn="just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2800" b="1" dirty="0"/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9519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BF667-43FC-D2D9-379A-765DFBC54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7696200" cy="5745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Q. 4. Which of the following is not a zoonotic disease</a:t>
            </a:r>
          </a:p>
          <a:p>
            <a:pPr marL="514350" indent="-514350">
              <a:buAutoNum type="alphaLcParenR"/>
            </a:pPr>
            <a:r>
              <a:rPr lang="en-US" dirty="0"/>
              <a:t>Rabies   b) Q- fever    c) Tuberculosis  d) None of these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Q.5. KFD is transmitted by </a:t>
            </a:r>
          </a:p>
          <a:p>
            <a:pPr marL="0" indent="0">
              <a:buNone/>
            </a:pPr>
            <a:r>
              <a:rPr lang="en-US" dirty="0"/>
              <a:t>a) Rat  b) Tick  c) Cattle d) None of these</a:t>
            </a:r>
          </a:p>
        </p:txBody>
      </p:sp>
    </p:spTree>
    <p:extLst>
      <p:ext uri="{BB962C8B-B14F-4D97-AF65-F5344CB8AC3E}">
        <p14:creationId xmlns:p14="http://schemas.microsoft.com/office/powerpoint/2010/main" val="308981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435A1-C639-020D-2B38-4C0BE8CF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n-US" sz="2600" b="1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rgbClr val="212121"/>
                </a:solidFill>
                <a:latin typeface="Cambria" panose="02040503050406030204" pitchFamily="18" charset="0"/>
              </a:rPr>
              <a:t>Public health problem arising from zoo are mostly </a:t>
            </a:r>
            <a:r>
              <a:rPr lang="en-US" sz="2600" b="1" i="1" dirty="0">
                <a:solidFill>
                  <a:srgbClr val="212121"/>
                </a:solidFill>
                <a:latin typeface="Cambria" panose="02040503050406030204" pitchFamily="18" charset="0"/>
              </a:rPr>
              <a:t>zoonotic diseases</a:t>
            </a:r>
          </a:p>
          <a:p>
            <a:pPr marL="0" indent="0" algn="just">
              <a:buNone/>
            </a:pPr>
            <a:endParaRPr lang="en-US" sz="2600" b="1" i="1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600" b="1" i="1" dirty="0">
                <a:solidFill>
                  <a:srgbClr val="212121"/>
                </a:solidFill>
                <a:latin typeface="Cambria" panose="02040503050406030204" pitchFamily="18" charset="0"/>
              </a:rPr>
              <a:t>World Health Organization (WHO): </a:t>
            </a:r>
            <a:r>
              <a:rPr lang="en-US" sz="2600" b="1" dirty="0">
                <a:solidFill>
                  <a:srgbClr val="212121"/>
                </a:solidFill>
                <a:latin typeface="Cambria" panose="02040503050406030204" pitchFamily="18" charset="0"/>
              </a:rPr>
              <a:t>Any disease or infection that is naturally transmissible from vertebrate animals to humans or from humans to animals is classified as a zoonosis</a:t>
            </a:r>
          </a:p>
          <a:p>
            <a:pPr marL="0" indent="0" algn="just">
              <a:buNone/>
            </a:pPr>
            <a:endParaRPr lang="en-US" sz="2600" b="1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rgbClr val="212121"/>
                </a:solidFill>
                <a:latin typeface="Cambria" panose="02040503050406030204" pitchFamily="18" charset="0"/>
              </a:rPr>
              <a:t> Among the human pathogens, about 61% are zoonotic in nature</a:t>
            </a:r>
          </a:p>
          <a:p>
            <a:pPr marL="0" indent="0" algn="just">
              <a:buNone/>
            </a:pPr>
            <a:endParaRPr lang="en-US" sz="2600" b="1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rgbClr val="212121"/>
                </a:solidFill>
                <a:latin typeface="Cambria" panose="02040503050406030204" pitchFamily="18" charset="0"/>
              </a:rPr>
              <a:t>60% of the emerging human infections are zoonotic in nature and  among these pathogens more than 70% originated from wildlife species</a:t>
            </a:r>
          </a:p>
          <a:p>
            <a:pPr algn="just">
              <a:buNone/>
            </a:pPr>
            <a:endParaRPr lang="en-US" dirty="0">
              <a:solidFill>
                <a:srgbClr val="00B050"/>
              </a:solidFill>
              <a:latin typeface="Bell MT" pitchFamily="18" charset="0"/>
            </a:endParaRPr>
          </a:p>
          <a:p>
            <a:pPr algn="just"/>
            <a:r>
              <a:rPr lang="en-US" dirty="0">
                <a:solidFill>
                  <a:srgbClr val="00B050"/>
                </a:solidFill>
                <a:latin typeface="Bell MT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4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6600" dirty="0">
              <a:solidFill>
                <a:srgbClr val="00B0F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6600" dirty="0">
                <a:solidFill>
                  <a:srgbClr val="00B0F0"/>
                </a:solidFill>
                <a:latin typeface="Arial Black" pitchFamily="34" charset="0"/>
              </a:rPr>
              <a:t>Thanks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D5664-4B04-B6A1-66DB-ACB492EDE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57200"/>
            <a:ext cx="8153400" cy="5668963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F</a:t>
            </a:r>
            <a:r>
              <a:rPr lang="en-US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actors influence the emergence or re-emergence of wildlife/Zoo related zoonoses</a:t>
            </a:r>
          </a:p>
          <a:p>
            <a:pPr marL="0" indent="0" algn="just">
              <a:buNone/>
            </a:pPr>
            <a:endParaRPr lang="en-US" b="0" i="0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212121"/>
                </a:solidFill>
                <a:latin typeface="Cambria" panose="02040503050406030204" pitchFamily="18" charset="0"/>
              </a:rPr>
              <a:t>E</a:t>
            </a:r>
            <a:r>
              <a:rPr lang="en-US" sz="2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xpanding human population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400" b="1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212121"/>
                </a:solidFill>
                <a:latin typeface="Cambria" panose="02040503050406030204" pitchFamily="18" charset="0"/>
              </a:rPr>
              <a:t>C</a:t>
            </a:r>
            <a:r>
              <a:rPr lang="en-US" sz="2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limate change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400" b="1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Movements of vectors and animal host species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400" b="1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Microbial changes and adaptation</a:t>
            </a:r>
            <a:endParaRPr lang="en-US" sz="2400" b="1" dirty="0"/>
          </a:p>
          <a:p>
            <a:pPr algn="just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864F90-7D19-8593-6016-08CBA0E4F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6766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0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E482B-E40A-F9C0-0AE4-E3DADF6C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04800"/>
            <a:ext cx="56388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People at risk of health problem from Zoo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Visitors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Workers and employees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Veterinarians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People with weakened immune system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Older people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Children (Below 5 years)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Pregnant women</a:t>
            </a:r>
          </a:p>
        </p:txBody>
      </p:sp>
      <p:pic>
        <p:nvPicPr>
          <p:cNvPr id="1026" name="Picture 2" descr="Image result for zoo visitors">
            <a:extLst>
              <a:ext uri="{FF2B5EF4-FFF2-40B4-BE49-F238E27FC236}">
                <a16:creationId xmlns:a16="http://schemas.microsoft.com/office/drawing/2014/main" id="{71F926FB-E40A-0C5F-0126-1655267F6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100"/>
            <a:ext cx="38862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etrinarian treating zoo animals">
            <a:extLst>
              <a:ext uri="{FF2B5EF4-FFF2-40B4-BE49-F238E27FC236}">
                <a16:creationId xmlns:a16="http://schemas.microsoft.com/office/drawing/2014/main" id="{7F935C2C-AC66-F83B-325C-229E63A81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11" y="3886200"/>
            <a:ext cx="3898989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3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2194AD-E9A9-A806-2AE2-5167980554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828206"/>
              </p:ext>
            </p:extLst>
          </p:nvPr>
        </p:nvGraphicFramePr>
        <p:xfrm>
          <a:off x="342900" y="228600"/>
          <a:ext cx="85725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942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Rabies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948990" cy="5334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800" b="1" dirty="0">
                <a:solidFill>
                  <a:srgbClr val="0070C0"/>
                </a:solidFill>
                <a:latin typeface="Arial Black" panose="020B0A04020102020204" pitchFamily="34" charset="0"/>
              </a:rPr>
              <a:t>Etiology</a:t>
            </a:r>
          </a:p>
          <a:p>
            <a:pPr algn="just">
              <a:buNone/>
            </a:pPr>
            <a:r>
              <a:rPr lang="en-US" sz="1800" b="1" dirty="0">
                <a:latin typeface="Arial Black" panose="020B0A04020102020204" pitchFamily="34" charset="0"/>
              </a:rPr>
              <a:t>Lyssa viruses of Rhabdovirus family</a:t>
            </a:r>
          </a:p>
          <a:p>
            <a:pPr algn="just">
              <a:buNone/>
            </a:pPr>
            <a:endParaRPr lang="en-US" sz="1800" b="1" dirty="0"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Arial Black" panose="020B0A04020102020204" pitchFamily="34" charset="0"/>
              </a:rPr>
              <a:t>Mode of Transmission</a:t>
            </a:r>
          </a:p>
          <a:p>
            <a:pPr algn="just">
              <a:buNone/>
            </a:pPr>
            <a:r>
              <a:rPr lang="en-US" sz="1800" b="1" dirty="0">
                <a:latin typeface="Arial Black" panose="020B0A04020102020204" pitchFamily="34" charset="0"/>
              </a:rPr>
              <a:t>Via introduction of virus laden saliva into tissues usually by the bite of rabid animals</a:t>
            </a:r>
          </a:p>
          <a:p>
            <a:pPr algn="just">
              <a:buNone/>
            </a:pPr>
            <a:endParaRPr lang="en-US" sz="1800" b="1" dirty="0"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Arial Black" panose="020B0A04020102020204" pitchFamily="34" charset="0"/>
              </a:rPr>
              <a:t>Wild animals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1800" b="1" dirty="0">
                <a:latin typeface="Arial Black" panose="020B0A04020102020204" pitchFamily="34" charset="0"/>
              </a:rPr>
              <a:t>R</a:t>
            </a:r>
            <a:r>
              <a:rPr lang="en-US" sz="1800" b="1" i="0" dirty="0">
                <a:effectLst/>
                <a:latin typeface="Arial Black" panose="020B0A04020102020204" pitchFamily="34" charset="0"/>
              </a:rPr>
              <a:t>accoons, bats, skunks and foxes, but any mammal can be infected with rabies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Arial Black" panose="020B0A04020102020204" pitchFamily="34" charset="0"/>
              </a:rPr>
              <a:t>Clinical signs</a:t>
            </a:r>
          </a:p>
          <a:p>
            <a:pPr algn="just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a) Furious form: </a:t>
            </a:r>
            <a:r>
              <a:rPr lang="en-US" sz="2400" b="1" dirty="0">
                <a:latin typeface="+mj-lt"/>
              </a:rPr>
              <a:t>Attacking </a:t>
            </a:r>
            <a:r>
              <a:rPr lang="en-US" sz="2400" b="1" dirty="0" err="1">
                <a:latin typeface="+mj-lt"/>
              </a:rPr>
              <a:t>behaviour</a:t>
            </a:r>
            <a:endParaRPr lang="en-US" sz="2400" b="1" dirty="0">
              <a:latin typeface="+mj-lt"/>
            </a:endParaRPr>
          </a:p>
          <a:p>
            <a:pPr algn="just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b) Paralytic/Dumb form: </a:t>
            </a:r>
            <a:r>
              <a:rPr lang="en-US" sz="2400" b="1" dirty="0">
                <a:latin typeface="+mj-lt"/>
              </a:rPr>
              <a:t>Animal appear tame and no fear of human, excessive wobbly, circling, paralysis</a:t>
            </a:r>
          </a:p>
        </p:txBody>
      </p:sp>
      <p:pic>
        <p:nvPicPr>
          <p:cNvPr id="2050" name="Picture 2" descr="Image result for Rabies in wild animals">
            <a:extLst>
              <a:ext uri="{FF2B5EF4-FFF2-40B4-BE49-F238E27FC236}">
                <a16:creationId xmlns:a16="http://schemas.microsoft.com/office/drawing/2014/main" id="{0E0EDE2C-FE13-9BC9-1B9C-746BA56892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342081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TUBERCULOSIS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720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Arial Black" panose="020B0A04020102020204" pitchFamily="34" charset="0"/>
              </a:rPr>
              <a:t>Etiology</a:t>
            </a:r>
          </a:p>
          <a:p>
            <a:pPr>
              <a:buNone/>
            </a:pP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i="1" dirty="0">
                <a:latin typeface="Arial Black" panose="020B0A04020102020204" pitchFamily="34" charset="0"/>
              </a:rPr>
              <a:t>Mycobacterium tuberculosis</a:t>
            </a:r>
          </a:p>
          <a:p>
            <a:pPr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Arial Black" panose="020B0A04020102020204" pitchFamily="34" charset="0"/>
              </a:rPr>
              <a:t>Clinical signs</a:t>
            </a:r>
          </a:p>
          <a:p>
            <a:pPr algn="ctr">
              <a:buNone/>
            </a:pPr>
            <a:r>
              <a:rPr lang="en-US" sz="1800" dirty="0">
                <a:latin typeface="Arial Black" panose="020B0A04020102020204" pitchFamily="34" charset="0"/>
              </a:rPr>
              <a:t>Chronic cough, sputum production, appetite loss, weight loss, fever, night sweats and hemoptysis</a:t>
            </a:r>
          </a:p>
          <a:p>
            <a:pPr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Arial Black" panose="020B0A04020102020204" pitchFamily="34" charset="0"/>
              </a:rPr>
              <a:t>Mode of Transmission</a:t>
            </a:r>
          </a:p>
          <a:p>
            <a:pPr>
              <a:buNone/>
            </a:pPr>
            <a:r>
              <a:rPr lang="en-US" sz="1800" b="1" dirty="0">
                <a:latin typeface="Arial Black" panose="020B0A04020102020204" pitchFamily="34" charset="0"/>
              </a:rPr>
              <a:t>         </a:t>
            </a:r>
            <a:r>
              <a:rPr lang="en-US" sz="1800" dirty="0">
                <a:latin typeface="Arial Black" panose="020B0A04020102020204" pitchFamily="34" charset="0"/>
              </a:rPr>
              <a:t>Aerosol</a:t>
            </a:r>
          </a:p>
          <a:p>
            <a:pPr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Arial Black" panose="020B0A04020102020204" pitchFamily="34" charset="0"/>
              </a:rPr>
              <a:t>Wild Animals: </a:t>
            </a:r>
            <a:r>
              <a:rPr lang="en-US" sz="1800" b="1" dirty="0">
                <a:latin typeface="Arial Black" panose="020B0A04020102020204" pitchFamily="34" charset="0"/>
              </a:rPr>
              <a:t>Asian</a:t>
            </a:r>
            <a:r>
              <a:rPr lang="en-US" sz="18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1800" b="1" dirty="0">
                <a:latin typeface="Arial Black" panose="020B0A04020102020204" pitchFamily="34" charset="0"/>
              </a:rPr>
              <a:t>elephants, Psittacine birds, non- primate human (Bison, wild boar, African buffalo, European badgers, </a:t>
            </a:r>
            <a:r>
              <a:rPr lang="en-US" sz="1800" b="1" dirty="0" err="1">
                <a:latin typeface="Arial Black" panose="020B0A04020102020204" pitchFamily="34" charset="0"/>
              </a:rPr>
              <a:t>Rhinoceroses,Tapirs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etc</a:t>
            </a:r>
            <a:endParaRPr lang="en-US" sz="1800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5FFDDA-7F40-3192-FD7C-9B6D543E25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uberculosis in wild animals">
            <a:extLst>
              <a:ext uri="{FF2B5EF4-FFF2-40B4-BE49-F238E27FC236}">
                <a16:creationId xmlns:a16="http://schemas.microsoft.com/office/drawing/2014/main" id="{29C25C6E-DE4D-A564-BE18-2DC12B26D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057400"/>
            <a:ext cx="3948853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Anthrax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Arial Black" panose="020B0A04020102020204" pitchFamily="34" charset="0"/>
              </a:rPr>
              <a:t>Etiology</a:t>
            </a:r>
          </a:p>
          <a:p>
            <a:pPr>
              <a:buNone/>
            </a:pPr>
            <a:r>
              <a:rPr lang="en-US" sz="1800" b="1" i="1" dirty="0">
                <a:latin typeface="Arial Black" panose="020B0A04020102020204" pitchFamily="34" charset="0"/>
              </a:rPr>
              <a:t> Bacillus anthracis</a:t>
            </a:r>
          </a:p>
          <a:p>
            <a:r>
              <a:rPr lang="en-US" sz="1800" b="1" dirty="0">
                <a:solidFill>
                  <a:schemeClr val="tx2"/>
                </a:solidFill>
                <a:latin typeface="Arial Black" panose="020B0A04020102020204" pitchFamily="34" charset="0"/>
              </a:rPr>
              <a:t>Clinical signs</a:t>
            </a:r>
          </a:p>
          <a:p>
            <a:pPr algn="ctr">
              <a:buNone/>
            </a:pPr>
            <a:r>
              <a:rPr lang="en-US" sz="1800" b="1" dirty="0">
                <a:latin typeface="Arial Black" panose="020B0A04020102020204" pitchFamily="34" charset="0"/>
              </a:rPr>
              <a:t>Fever and neck swelling occur,</a:t>
            </a:r>
          </a:p>
          <a:p>
            <a:pPr algn="ctr">
              <a:buNone/>
            </a:pPr>
            <a:r>
              <a:rPr lang="en-US" sz="1800" b="1" dirty="0">
                <a:latin typeface="Arial Black" panose="020B0A04020102020204" pitchFamily="34" charset="0"/>
              </a:rPr>
              <a:t>Sore throat, </a:t>
            </a:r>
            <a:r>
              <a:rPr lang="en-US" sz="1800" b="1" dirty="0" err="1">
                <a:latin typeface="Arial Black" panose="020B0A04020102020204" pitchFamily="34" charset="0"/>
              </a:rPr>
              <a:t>dysphagia</a:t>
            </a:r>
            <a:r>
              <a:rPr lang="en-US" sz="1800" b="1" dirty="0">
                <a:latin typeface="Arial Black" panose="020B0A04020102020204" pitchFamily="34" charset="0"/>
              </a:rPr>
              <a:t>, respiratory distress, and oral bleeding </a:t>
            </a:r>
          </a:p>
          <a:p>
            <a:r>
              <a:rPr lang="en-US" sz="1800" b="1" dirty="0">
                <a:solidFill>
                  <a:schemeClr val="tx2"/>
                </a:solidFill>
                <a:latin typeface="Arial Black" panose="020B0A04020102020204" pitchFamily="34" charset="0"/>
              </a:rPr>
              <a:t>Mode of Transmission</a:t>
            </a:r>
          </a:p>
          <a:p>
            <a:pPr>
              <a:buNone/>
            </a:pPr>
            <a:r>
              <a:rPr lang="en-US" sz="1800" b="1" dirty="0">
                <a:latin typeface="Arial Black" panose="020B0A04020102020204" pitchFamily="34" charset="0"/>
              </a:rPr>
              <a:t> Wound inoculation, ingestion or inhalation of spores</a:t>
            </a:r>
          </a:p>
          <a:p>
            <a:pPr>
              <a:buNone/>
            </a:pPr>
            <a:r>
              <a:rPr lang="en-US" sz="1800" b="1" dirty="0">
                <a:latin typeface="Arial Black" panose="020B0A04020102020204" pitchFamily="34" charset="0"/>
              </a:rPr>
              <a:t>.</a:t>
            </a:r>
            <a:r>
              <a:rPr lang="en-US" sz="1800" b="1" dirty="0">
                <a:solidFill>
                  <a:schemeClr val="tx2"/>
                </a:solidFill>
                <a:latin typeface="Arial Black" panose="020B0A04020102020204" pitchFamily="34" charset="0"/>
              </a:rPr>
              <a:t>Wild Animals:</a:t>
            </a:r>
          </a:p>
          <a:p>
            <a:pPr>
              <a:buNone/>
            </a:pPr>
            <a:r>
              <a:rPr lang="en-US" sz="18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Rhinocerous</a:t>
            </a:r>
            <a:r>
              <a:rPr lang="en-US" sz="1800" b="1" dirty="0">
                <a:solidFill>
                  <a:schemeClr val="tx2"/>
                </a:solidFill>
                <a:latin typeface="Arial Black" panose="020B0A04020102020204" pitchFamily="34" charset="0"/>
              </a:rPr>
              <a:t>, Zebra, Deer, Hippopotamuses,</a:t>
            </a:r>
          </a:p>
        </p:txBody>
      </p:sp>
      <p:pic>
        <p:nvPicPr>
          <p:cNvPr id="3074" name="Picture 2" descr="C:\Users\hp\Desktop\zoo\ch2175.fig1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447800"/>
            <a:ext cx="3962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LEPTOSPIROSIS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Etiology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 Pathogenic serovars of Leptospira spp.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Clinical signs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First phase (with fever, chills, headache, muscle aches, vomiting, or diarrhea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Second phase kidney or liver failure or meningitis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</a:t>
            </a:r>
          </a:p>
          <a:p>
            <a:pPr algn="just">
              <a:buNone/>
            </a:pPr>
            <a:r>
              <a:rPr lang="en-US" sz="1800" dirty="0">
                <a:latin typeface="Arial Black" panose="020B0A04020102020204" pitchFamily="34" charset="0"/>
              </a:rPr>
              <a:t> Direct contact</a:t>
            </a:r>
          </a:p>
          <a:p>
            <a:pPr algn="just">
              <a:buNone/>
            </a:pPr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Wild animals:</a:t>
            </a:r>
            <a:r>
              <a:rPr lang="en-US" sz="12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800" b="1" i="0" dirty="0">
                <a:solidFill>
                  <a:srgbClr val="111111"/>
                </a:solidFill>
                <a:effectLst/>
                <a:latin typeface="Arial Black" panose="020B0A04020102020204" pitchFamily="34" charset="0"/>
              </a:rPr>
              <a:t>R</a:t>
            </a:r>
            <a:r>
              <a:rPr lang="en-US" sz="1800" dirty="0">
                <a:latin typeface="Arial Black" panose="020B0A04020102020204" pitchFamily="34" charset="0"/>
              </a:rPr>
              <a:t>odents, White-tailed deer, Raccoons, foxes, Skunks, and California sea lions</a:t>
            </a:r>
          </a:p>
        </p:txBody>
      </p:sp>
      <p:pic>
        <p:nvPicPr>
          <p:cNvPr id="4098" name="Picture 2" descr="C:\Users\hp\Desktop\zoo\92037709-leptospirosis-symptoms-and-prevention-of-vector-cartoon-illustration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66944" y="1219200"/>
            <a:ext cx="3267456" cy="4625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1066</Words>
  <Application>Microsoft Office PowerPoint</Application>
  <PresentationFormat>On-screen Show (4:3)</PresentationFormat>
  <Paragraphs>190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Algerian</vt:lpstr>
      <vt:lpstr>Arial</vt:lpstr>
      <vt:lpstr>Arial Black</vt:lpstr>
      <vt:lpstr>Bell MT</vt:lpstr>
      <vt:lpstr>Calibri</vt:lpstr>
      <vt:lpstr>Cambria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Rabies</vt:lpstr>
      <vt:lpstr>TUBERCULOSIS</vt:lpstr>
      <vt:lpstr>Anthrax</vt:lpstr>
      <vt:lpstr>LEPTOSPIROSIS</vt:lpstr>
      <vt:lpstr>Q-fever</vt:lpstr>
      <vt:lpstr>Psittacosis</vt:lpstr>
      <vt:lpstr> NIPAH VIRUS</vt:lpstr>
      <vt:lpstr>HERPES B ENCEPHALITIS</vt:lpstr>
      <vt:lpstr> TOXOPLASMOSIS</vt:lpstr>
      <vt:lpstr>Kyasanur Forest Disease (KFD)</vt:lpstr>
      <vt:lpstr>Guideline to be adopted to decrease health risk to human personnel’s in Zoo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Dr.Mritunjay Kumar</cp:lastModifiedBy>
  <cp:revision>18</cp:revision>
  <dcterms:created xsi:type="dcterms:W3CDTF">2006-08-16T00:00:00Z</dcterms:created>
  <dcterms:modified xsi:type="dcterms:W3CDTF">2024-04-29T08:59:17Z</dcterms:modified>
</cp:coreProperties>
</file>